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4"/>
  </p:notesMasterIdLst>
  <p:sldIdLst>
    <p:sldId id="306" r:id="rId2"/>
    <p:sldId id="267" r:id="rId3"/>
  </p:sldIdLst>
  <p:sldSz cx="7559675" cy="1069181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368" userDrawn="1">
          <p15:clr>
            <a:srgbClr val="A4A3A4"/>
          </p15:clr>
        </p15:guide>
        <p15:guide id="2" pos="2381"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6798C"/>
    <a:srgbClr val="3B5F63"/>
    <a:srgbClr val="333333"/>
    <a:srgbClr val="C1B8B6"/>
    <a:srgbClr val="744143"/>
    <a:srgbClr val="10C1D8"/>
    <a:srgbClr val="C8C8C8"/>
    <a:srgbClr val="D5B471"/>
    <a:srgbClr val="242424"/>
    <a:srgbClr val="404E6A"/>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575" autoAdjust="0"/>
    <p:restoredTop sz="93850" autoAdjust="0"/>
  </p:normalViewPr>
  <p:slideViewPr>
    <p:cSldViewPr snapToGrid="0" snapToObjects="1">
      <p:cViewPr varScale="1">
        <p:scale>
          <a:sx n="67" d="100"/>
          <a:sy n="67" d="100"/>
        </p:scale>
        <p:origin x="1512" y="48"/>
      </p:cViewPr>
      <p:guideLst>
        <p:guide orient="horz" pos="3368"/>
        <p:guide pos="2381"/>
      </p:guideLst>
    </p:cSldViewPr>
  </p:slideViewPr>
  <p:notesTextViewPr>
    <p:cViewPr>
      <p:scale>
        <a:sx n="100" d="100"/>
        <a:sy n="100" d="100"/>
      </p:scale>
      <p:origin x="0" y="0"/>
    </p:cViewPr>
  </p:notesTextViewPr>
  <p:sorterViewPr>
    <p:cViewPr>
      <p:scale>
        <a:sx n="79" d="100"/>
        <a:sy n="79" d="100"/>
      </p:scale>
      <p:origin x="0" y="-4284"/>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r">
              <a:defRPr sz="1200"/>
            </a:lvl1pPr>
          </a:lstStyle>
          <a:p>
            <a:endParaRPr lang="ar-MA"/>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l">
              <a:defRPr sz="1200"/>
            </a:lvl1pPr>
          </a:lstStyle>
          <a:p>
            <a:fld id="{E60E9244-D9A2-4948-A8B9-545C195C42FF}" type="datetimeFigureOut">
              <a:rPr lang="ar-MA" smtClean="0"/>
              <a:t>06-06-1444</a:t>
            </a:fld>
            <a:endParaRPr lang="ar-MA"/>
          </a:p>
        </p:txBody>
      </p:sp>
      <p:sp>
        <p:nvSpPr>
          <p:cNvPr id="4" name="Slide Image Placeholder 3"/>
          <p:cNvSpPr>
            <a:spLocks noGrp="1" noRot="1" noChangeAspect="1"/>
          </p:cNvSpPr>
          <p:nvPr>
            <p:ph type="sldImg" idx="2"/>
          </p:nvPr>
        </p:nvSpPr>
        <p:spPr>
          <a:xfrm>
            <a:off x="2338388" y="1143000"/>
            <a:ext cx="2181225" cy="3086100"/>
          </a:xfrm>
          <a:prstGeom prst="rect">
            <a:avLst/>
          </a:prstGeom>
          <a:noFill/>
          <a:ln w="12700">
            <a:solidFill>
              <a:prstClr val="black"/>
            </a:solidFill>
          </a:ln>
        </p:spPr>
        <p:txBody>
          <a:bodyPr vert="horz" lIns="91440" tIns="45720" rIns="91440" bIns="45720" rtlCol="0" anchor="ctr"/>
          <a:lstStyle/>
          <a:p>
            <a:endParaRPr lang="ar-MA"/>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ar-M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r">
              <a:defRPr sz="1200"/>
            </a:lvl1pPr>
          </a:lstStyle>
          <a:p>
            <a:endParaRPr lang="ar-MA"/>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l">
              <a:defRPr sz="1200"/>
            </a:lvl1pPr>
          </a:lstStyle>
          <a:p>
            <a:fld id="{3D016160-EAAB-42DA-81FB-BDD86292C248}" type="slidenum">
              <a:rPr lang="ar-MA" smtClean="0"/>
              <a:t>‹#›</a:t>
            </a:fld>
            <a:endParaRPr lang="ar-MA"/>
          </a:p>
        </p:txBody>
      </p:sp>
    </p:spTree>
    <p:extLst>
      <p:ext uri="{BB962C8B-B14F-4D97-AF65-F5344CB8AC3E}">
        <p14:creationId xmlns:p14="http://schemas.microsoft.com/office/powerpoint/2010/main" val="3039974752"/>
      </p:ext>
    </p:extLst>
  </p:cSld>
  <p:clrMap bg1="lt1" tx1="dk1" bg2="lt2" tx2="dk2" accent1="accent1" accent2="accent2" accent3="accent3" accent4="accent4" accent5="accent5" accent6="accent6" hlink="hlink" folHlink="folHlink"/>
  <p:notesStyle>
    <a:lvl1pPr marL="0" algn="l" defTabSz="872761" rtl="0" eaLnBrk="1" latinLnBrk="0" hangingPunct="1">
      <a:defRPr sz="1145" kern="1200">
        <a:solidFill>
          <a:schemeClr val="tx1"/>
        </a:solidFill>
        <a:latin typeface="+mn-lt"/>
        <a:ea typeface="+mn-ea"/>
        <a:cs typeface="+mn-cs"/>
      </a:defRPr>
    </a:lvl1pPr>
    <a:lvl2pPr marL="436380" algn="l" defTabSz="872761" rtl="0" eaLnBrk="1" latinLnBrk="0" hangingPunct="1">
      <a:defRPr sz="1145" kern="1200">
        <a:solidFill>
          <a:schemeClr val="tx1"/>
        </a:solidFill>
        <a:latin typeface="+mn-lt"/>
        <a:ea typeface="+mn-ea"/>
        <a:cs typeface="+mn-cs"/>
      </a:defRPr>
    </a:lvl2pPr>
    <a:lvl3pPr marL="872761" algn="l" defTabSz="872761" rtl="0" eaLnBrk="1" latinLnBrk="0" hangingPunct="1">
      <a:defRPr sz="1145" kern="1200">
        <a:solidFill>
          <a:schemeClr val="tx1"/>
        </a:solidFill>
        <a:latin typeface="+mn-lt"/>
        <a:ea typeface="+mn-ea"/>
        <a:cs typeface="+mn-cs"/>
      </a:defRPr>
    </a:lvl3pPr>
    <a:lvl4pPr marL="1309142" algn="l" defTabSz="872761" rtl="0" eaLnBrk="1" latinLnBrk="0" hangingPunct="1">
      <a:defRPr sz="1145" kern="1200">
        <a:solidFill>
          <a:schemeClr val="tx1"/>
        </a:solidFill>
        <a:latin typeface="+mn-lt"/>
        <a:ea typeface="+mn-ea"/>
        <a:cs typeface="+mn-cs"/>
      </a:defRPr>
    </a:lvl4pPr>
    <a:lvl5pPr marL="1745523" algn="l" defTabSz="872761" rtl="0" eaLnBrk="1" latinLnBrk="0" hangingPunct="1">
      <a:defRPr sz="1145" kern="1200">
        <a:solidFill>
          <a:schemeClr val="tx1"/>
        </a:solidFill>
        <a:latin typeface="+mn-lt"/>
        <a:ea typeface="+mn-ea"/>
        <a:cs typeface="+mn-cs"/>
      </a:defRPr>
    </a:lvl5pPr>
    <a:lvl6pPr marL="2181903" algn="l" defTabSz="872761" rtl="0" eaLnBrk="1" latinLnBrk="0" hangingPunct="1">
      <a:defRPr sz="1145" kern="1200">
        <a:solidFill>
          <a:schemeClr val="tx1"/>
        </a:solidFill>
        <a:latin typeface="+mn-lt"/>
        <a:ea typeface="+mn-ea"/>
        <a:cs typeface="+mn-cs"/>
      </a:defRPr>
    </a:lvl6pPr>
    <a:lvl7pPr marL="2618283" algn="l" defTabSz="872761" rtl="0" eaLnBrk="1" latinLnBrk="0" hangingPunct="1">
      <a:defRPr sz="1145" kern="1200">
        <a:solidFill>
          <a:schemeClr val="tx1"/>
        </a:solidFill>
        <a:latin typeface="+mn-lt"/>
        <a:ea typeface="+mn-ea"/>
        <a:cs typeface="+mn-cs"/>
      </a:defRPr>
    </a:lvl7pPr>
    <a:lvl8pPr marL="3054665" algn="l" defTabSz="872761" rtl="0" eaLnBrk="1" latinLnBrk="0" hangingPunct="1">
      <a:defRPr sz="1145" kern="1200">
        <a:solidFill>
          <a:schemeClr val="tx1"/>
        </a:solidFill>
        <a:latin typeface="+mn-lt"/>
        <a:ea typeface="+mn-ea"/>
        <a:cs typeface="+mn-cs"/>
      </a:defRPr>
    </a:lvl8pPr>
    <a:lvl9pPr marL="3491045" algn="l" defTabSz="872761" rtl="0" eaLnBrk="1" latinLnBrk="0" hangingPunct="1">
      <a:defRPr sz="1145"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338388" y="1143000"/>
            <a:ext cx="2181225" cy="3086100"/>
          </a:xfrm>
        </p:spPr>
      </p:sp>
      <p:sp>
        <p:nvSpPr>
          <p:cNvPr id="3" name="Notes Placeholder 2"/>
          <p:cNvSpPr>
            <a:spLocks noGrp="1"/>
          </p:cNvSpPr>
          <p:nvPr>
            <p:ph type="body" idx="1"/>
          </p:nvPr>
        </p:nvSpPr>
        <p:spPr/>
        <p:txBody>
          <a:bodyPr/>
          <a:lstStyle/>
          <a:p>
            <a:r>
              <a:rPr lang="ar-DZ" dirty="0"/>
              <a:t>جميع الحقوق محفوظة لموقع</a:t>
            </a:r>
            <a:endParaRPr lang="fr-FR" dirty="0"/>
          </a:p>
          <a:p>
            <a:r>
              <a:rPr lang="fr-FR" dirty="0"/>
              <a:t>www.BestFreeCv.Com</a:t>
            </a:r>
          </a:p>
          <a:p>
            <a:endParaRPr lang="fr-FR" dirty="0"/>
          </a:p>
        </p:txBody>
      </p:sp>
      <p:sp>
        <p:nvSpPr>
          <p:cNvPr id="4" name="Slide Number Placeholder 3"/>
          <p:cNvSpPr>
            <a:spLocks noGrp="1"/>
          </p:cNvSpPr>
          <p:nvPr>
            <p:ph type="sldNum" sz="quarter" idx="5"/>
          </p:nvPr>
        </p:nvSpPr>
        <p:spPr/>
        <p:txBody>
          <a:bodyPr/>
          <a:lstStyle/>
          <a:p>
            <a:fld id="{3D016160-EAAB-42DA-81FB-BDD86292C248}" type="slidenum">
              <a:rPr lang="ar-MA" smtClean="0"/>
              <a:t>1</a:t>
            </a:fld>
            <a:endParaRPr lang="ar-MA"/>
          </a:p>
        </p:txBody>
      </p:sp>
    </p:spTree>
    <p:extLst>
      <p:ext uri="{BB962C8B-B14F-4D97-AF65-F5344CB8AC3E}">
        <p14:creationId xmlns:p14="http://schemas.microsoft.com/office/powerpoint/2010/main" val="19532783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8" name="Picture 7" descr="Brickwork-SD-R1acrop.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7559675" cy="10691813"/>
          </a:xfrm>
          <a:prstGeom prst="rect">
            <a:avLst/>
          </a:prstGeom>
        </p:spPr>
      </p:pic>
      <p:sp useBgFill="1">
        <p:nvSpPr>
          <p:cNvPr id="13" name="Freeform 12"/>
          <p:cNvSpPr/>
          <p:nvPr/>
        </p:nvSpPr>
        <p:spPr>
          <a:xfrm>
            <a:off x="-7000" y="-26399"/>
            <a:ext cx="7237689" cy="10058224"/>
          </a:xfrm>
          <a:custGeom>
            <a:avLst/>
            <a:gdLst/>
            <a:ahLst/>
            <a:cxnLst/>
            <a:rect l="l" t="t" r="r" b="b"/>
            <a:pathLst>
              <a:path w="8754534" h="6451600">
                <a:moveTo>
                  <a:pt x="8373534" y="0"/>
                </a:moveTo>
                <a:lnTo>
                  <a:pt x="8754534" y="5994400"/>
                </a:lnTo>
                <a:lnTo>
                  <a:pt x="0" y="6451600"/>
                </a:lnTo>
                <a:lnTo>
                  <a:pt x="0" y="0"/>
                </a:lnTo>
                <a:lnTo>
                  <a:pt x="8373534" y="0"/>
                </a:lnTo>
                <a:close/>
              </a:path>
            </a:pathLst>
          </a:custGeom>
          <a:ln>
            <a:noFill/>
          </a:ln>
          <a:effectLst>
            <a:outerShdw blurRad="98425" dist="76200" dir="4380000" algn="tl" rotWithShape="0">
              <a:srgbClr val="000000">
                <a:alpha val="68000"/>
              </a:srgbClr>
            </a:outerShdw>
          </a:effectLst>
        </p:spPr>
        <p:style>
          <a:lnRef idx="1">
            <a:schemeClr val="accent1"/>
          </a:lnRef>
          <a:fillRef idx="3">
            <a:schemeClr val="accent1"/>
          </a:fillRef>
          <a:effectRef idx="2">
            <a:schemeClr val="accent1"/>
          </a:effectRef>
          <a:fontRef idx="minor">
            <a:schemeClr val="lt1"/>
          </a:fontRef>
        </p:style>
      </p:sp>
      <p:sp>
        <p:nvSpPr>
          <p:cNvPr id="23" name="Freeform 22"/>
          <p:cNvSpPr/>
          <p:nvPr/>
        </p:nvSpPr>
        <p:spPr>
          <a:xfrm>
            <a:off x="-8580" y="6929880"/>
            <a:ext cx="6998069" cy="2674997"/>
          </a:xfrm>
          <a:custGeom>
            <a:avLst/>
            <a:gdLst/>
            <a:ahLst/>
            <a:cxnLst/>
            <a:rect l="l" t="t" r="r" b="b"/>
            <a:pathLst>
              <a:path w="8428428" h="1878553">
                <a:moveTo>
                  <a:pt x="0" y="438229"/>
                </a:moveTo>
                <a:lnTo>
                  <a:pt x="8343246" y="0"/>
                </a:lnTo>
                <a:lnTo>
                  <a:pt x="8428428" y="1424838"/>
                </a:lnTo>
                <a:lnTo>
                  <a:pt x="7515" y="1878553"/>
                </a:lnTo>
                <a:lnTo>
                  <a:pt x="0" y="438229"/>
                </a:lnTo>
                <a:close/>
              </a:path>
            </a:pathLst>
          </a:custGeom>
          <a:gradFill flip="none" rotWithShape="1">
            <a:gsLst>
              <a:gs pos="34000">
                <a:schemeClr val="accent1"/>
              </a:gs>
              <a:gs pos="100000">
                <a:schemeClr val="accent1">
                  <a:lumMod val="50000"/>
                </a:schemeClr>
              </a:gs>
            </a:gsLst>
            <a:path path="circle">
              <a:fillToRect l="50000" t="50000" r="50000" b="50000"/>
            </a:path>
            <a:tileRect/>
          </a:gradFill>
          <a:ln>
            <a:noFill/>
          </a:ln>
        </p:spPr>
        <p:style>
          <a:lnRef idx="1">
            <a:schemeClr val="accent1"/>
          </a:lnRef>
          <a:fillRef idx="3">
            <a:schemeClr val="accent1"/>
          </a:fillRef>
          <a:effectRef idx="2">
            <a:schemeClr val="accent1"/>
          </a:effectRef>
          <a:fontRef idx="minor">
            <a:schemeClr val="lt1"/>
          </a:fontRef>
        </p:style>
      </p:sp>
      <p:sp>
        <p:nvSpPr>
          <p:cNvPr id="29" name="Freeform 28"/>
          <p:cNvSpPr/>
          <p:nvPr/>
        </p:nvSpPr>
        <p:spPr>
          <a:xfrm>
            <a:off x="-2367" y="1"/>
            <a:ext cx="4804358" cy="501407"/>
          </a:xfrm>
          <a:custGeom>
            <a:avLst/>
            <a:gdLst/>
            <a:ahLst/>
            <a:cxnLst/>
            <a:rect l="l" t="t" r="r" b="b"/>
            <a:pathLst>
              <a:path w="5811235" h="321615">
                <a:moveTo>
                  <a:pt x="0" y="0"/>
                </a:moveTo>
                <a:lnTo>
                  <a:pt x="5811235" y="0"/>
                </a:lnTo>
                <a:lnTo>
                  <a:pt x="1" y="321615"/>
                </a:lnTo>
                <a:cubicBezTo>
                  <a:pt x="1" y="214410"/>
                  <a:pt x="0" y="107205"/>
                  <a:pt x="0" y="0"/>
                </a:cubicBezTo>
                <a:close/>
              </a:path>
            </a:pathLst>
          </a:custGeom>
          <a:gradFill flip="none" rotWithShape="1">
            <a:gsLst>
              <a:gs pos="34000">
                <a:schemeClr val="accent1"/>
              </a:gs>
              <a:gs pos="100000">
                <a:schemeClr val="accent1">
                  <a:lumMod val="50000"/>
                </a:schemeClr>
              </a:gs>
            </a:gsLst>
            <a:path path="circle">
              <a:fillToRect l="50000" t="50000" r="50000" b="50000"/>
            </a:path>
            <a:tileRect/>
          </a:gradFill>
          <a:ln>
            <a:noFill/>
          </a:ln>
        </p:spPr>
        <p:style>
          <a:lnRef idx="1">
            <a:schemeClr val="accent1"/>
          </a:lnRef>
          <a:fillRef idx="3">
            <a:schemeClr val="accent1"/>
          </a:fillRef>
          <a:effectRef idx="2">
            <a:schemeClr val="accent1"/>
          </a:effectRef>
          <a:fontRef idx="minor">
            <a:schemeClr val="lt1"/>
          </a:fontRef>
        </p:style>
      </p:sp>
      <p:sp>
        <p:nvSpPr>
          <p:cNvPr id="30" name="Freeform 29"/>
          <p:cNvSpPr/>
          <p:nvPr/>
        </p:nvSpPr>
        <p:spPr>
          <a:xfrm rot="21420000">
            <a:off x="-141180" y="332109"/>
            <a:ext cx="7011164" cy="8958187"/>
          </a:xfrm>
          <a:custGeom>
            <a:avLst/>
            <a:gdLst/>
            <a:ahLst/>
            <a:cxnLst/>
            <a:rect l="l" t="t" r="r" b="b"/>
            <a:pathLst>
              <a:path w="11307378" h="5746008">
                <a:moveTo>
                  <a:pt x="11270997" y="0"/>
                </a:moveTo>
                <a:lnTo>
                  <a:pt x="11307378" y="5746008"/>
                </a:lnTo>
                <a:lnTo>
                  <a:pt x="1" y="5743137"/>
                </a:lnTo>
              </a:path>
            </a:pathLst>
          </a:custGeom>
          <a:ln w="82550">
            <a:solidFill>
              <a:schemeClr val="tx1">
                <a:lumMod val="50000"/>
                <a:lumOff val="50000"/>
              </a:schemeClr>
            </a:solidFill>
            <a:miter lim="800000"/>
          </a:ln>
        </p:spPr>
        <p:style>
          <a:lnRef idx="2">
            <a:schemeClr val="accent1"/>
          </a:lnRef>
          <a:fillRef idx="0">
            <a:schemeClr val="accent1"/>
          </a:fillRef>
          <a:effectRef idx="1">
            <a:schemeClr val="accent1"/>
          </a:effectRef>
          <a:fontRef idx="minor">
            <a:schemeClr val="tx1"/>
          </a:fontRef>
        </p:style>
      </p:sp>
      <p:sp>
        <p:nvSpPr>
          <p:cNvPr id="2" name="Title 1"/>
          <p:cNvSpPr>
            <a:spLocks noGrp="1"/>
          </p:cNvSpPr>
          <p:nvPr>
            <p:ph type="ctrTitle"/>
          </p:nvPr>
        </p:nvSpPr>
        <p:spPr>
          <a:xfrm rot="21420000">
            <a:off x="373202" y="1041958"/>
            <a:ext cx="6228236" cy="4313094"/>
          </a:xfrm>
        </p:spPr>
        <p:txBody>
          <a:bodyPr anchor="b">
            <a:normAutofit/>
          </a:bodyPr>
          <a:lstStyle>
            <a:lvl1pPr algn="r">
              <a:defRPr sz="5952"/>
            </a:lvl1pPr>
          </a:lstStyle>
          <a:p>
            <a:r>
              <a:rPr lang="en-US"/>
              <a:t>Click to edit Master title style</a:t>
            </a:r>
            <a:endParaRPr lang="en-US" dirty="0"/>
          </a:p>
        </p:txBody>
      </p:sp>
      <p:sp>
        <p:nvSpPr>
          <p:cNvPr id="3" name="Subtitle 2"/>
          <p:cNvSpPr>
            <a:spLocks noGrp="1"/>
          </p:cNvSpPr>
          <p:nvPr>
            <p:ph type="subTitle" idx="1"/>
          </p:nvPr>
        </p:nvSpPr>
        <p:spPr>
          <a:xfrm rot="21420000">
            <a:off x="458394" y="5373705"/>
            <a:ext cx="6210491" cy="857984"/>
          </a:xfrm>
        </p:spPr>
        <p:txBody>
          <a:bodyPr anchor="t">
            <a:noAutofit/>
          </a:bodyPr>
          <a:lstStyle>
            <a:lvl1pPr marL="0" indent="0" algn="r">
              <a:buNone/>
              <a:defRPr sz="1984">
                <a:solidFill>
                  <a:schemeClr val="bg1">
                    <a:lumMod val="50000"/>
                  </a:schemeClr>
                </a:solidFill>
              </a:defRPr>
            </a:lvl1pPr>
            <a:lvl2pPr marL="377967" indent="0" algn="ctr">
              <a:buNone/>
              <a:defRPr sz="1653"/>
            </a:lvl2pPr>
            <a:lvl3pPr marL="755934" indent="0" algn="ctr">
              <a:buNone/>
              <a:defRPr sz="1488"/>
            </a:lvl3pPr>
            <a:lvl4pPr marL="1133902" indent="0" algn="ctr">
              <a:buNone/>
              <a:defRPr sz="1323"/>
            </a:lvl4pPr>
            <a:lvl5pPr marL="1511869" indent="0" algn="ctr">
              <a:buNone/>
              <a:defRPr sz="1323"/>
            </a:lvl5pPr>
            <a:lvl6pPr marL="1889836" indent="0" algn="ctr">
              <a:buNone/>
              <a:defRPr sz="1323"/>
            </a:lvl6pPr>
            <a:lvl7pPr marL="2267803" indent="0" algn="ctr">
              <a:buNone/>
              <a:defRPr sz="1323"/>
            </a:lvl7pPr>
            <a:lvl8pPr marL="2645771" indent="0" algn="ctr">
              <a:buNone/>
              <a:defRPr sz="1323"/>
            </a:lvl8pPr>
            <a:lvl9pPr marL="3023738" indent="0" algn="ctr">
              <a:buNone/>
              <a:defRPr sz="1323"/>
            </a:lvl9pPr>
          </a:lstStyle>
          <a:p>
            <a:r>
              <a:rPr lang="en-US"/>
              <a:t>Click to edit Master subtitle style</a:t>
            </a:r>
            <a:endParaRPr lang="en-US" dirty="0"/>
          </a:p>
        </p:txBody>
      </p:sp>
      <p:sp>
        <p:nvSpPr>
          <p:cNvPr id="4" name="Date Placeholder 3"/>
          <p:cNvSpPr>
            <a:spLocks noGrp="1"/>
          </p:cNvSpPr>
          <p:nvPr>
            <p:ph type="dt" sz="half" idx="10"/>
          </p:nvPr>
        </p:nvSpPr>
        <p:spPr>
          <a:xfrm rot="21420000">
            <a:off x="3033354" y="7349635"/>
            <a:ext cx="3809385" cy="1469159"/>
          </a:xfrm>
        </p:spPr>
        <p:txBody>
          <a:bodyPr/>
          <a:lstStyle>
            <a:lvl1pPr algn="ctr">
              <a:defRPr sz="3472">
                <a:solidFill>
                  <a:schemeClr val="accent1">
                    <a:lumMod val="50000"/>
                  </a:schemeClr>
                </a:solidFill>
              </a:defRPr>
            </a:lvl1pPr>
          </a:lstStyle>
          <a:p>
            <a:fld id="{36F6A27C-E2F9-C140-AA96-063441F5E1DC}" type="datetimeFigureOut">
              <a:rPr lang="fr-FR" smtClean="0"/>
              <a:t>29/12/2022</a:t>
            </a:fld>
            <a:endParaRPr lang="fr-FR"/>
          </a:p>
        </p:txBody>
      </p:sp>
      <p:sp>
        <p:nvSpPr>
          <p:cNvPr id="5" name="Footer Placeholder 4"/>
          <p:cNvSpPr>
            <a:spLocks noGrp="1"/>
          </p:cNvSpPr>
          <p:nvPr>
            <p:ph type="ftr" sz="quarter" idx="11"/>
          </p:nvPr>
        </p:nvSpPr>
        <p:spPr>
          <a:xfrm rot="21420000">
            <a:off x="-10031" y="7724415"/>
            <a:ext cx="2469518" cy="1431750"/>
          </a:xfrm>
        </p:spPr>
        <p:txBody>
          <a:bodyPr vert="horz" lIns="91440" tIns="45720" rIns="91440" bIns="45720" rtlCol="0" anchor="ctr"/>
          <a:lstStyle>
            <a:lvl1pPr algn="r">
              <a:defRPr lang="en-US" sz="3472" dirty="0"/>
            </a:lvl1pPr>
          </a:lstStyle>
          <a:p>
            <a:endParaRPr lang="fr-FR"/>
          </a:p>
        </p:txBody>
      </p:sp>
      <p:sp>
        <p:nvSpPr>
          <p:cNvPr id="6" name="Slide Number Placeholder 5"/>
          <p:cNvSpPr>
            <a:spLocks noGrp="1"/>
          </p:cNvSpPr>
          <p:nvPr>
            <p:ph type="sldNum" sz="quarter" idx="12"/>
          </p:nvPr>
        </p:nvSpPr>
        <p:spPr>
          <a:xfrm rot="21420000">
            <a:off x="6119102" y="5955405"/>
            <a:ext cx="562503" cy="777129"/>
          </a:xfrm>
        </p:spPr>
        <p:txBody>
          <a:bodyPr/>
          <a:lstStyle>
            <a:lvl1pPr>
              <a:defRPr sz="1984">
                <a:solidFill>
                  <a:schemeClr val="tx1">
                    <a:lumMod val="75000"/>
                    <a:lumOff val="25000"/>
                  </a:schemeClr>
                </a:solidFill>
              </a:defRPr>
            </a:lvl1pPr>
          </a:lstStyle>
          <a:p>
            <a:fld id="{8CC829F0-9E9D-5843-8AC4-BFFFF05F267C}" type="slidenum">
              <a:rPr lang="fr-FR" smtClean="0"/>
              <a:t>‹#›</a:t>
            </a:fld>
            <a:endParaRPr lang="fr-FR"/>
          </a:p>
        </p:txBody>
      </p:sp>
      <p:sp>
        <p:nvSpPr>
          <p:cNvPr id="33" name="5-Point Star 32"/>
          <p:cNvSpPr/>
          <p:nvPr/>
        </p:nvSpPr>
        <p:spPr>
          <a:xfrm rot="21420000">
            <a:off x="2581030" y="7884289"/>
            <a:ext cx="426088" cy="803501"/>
          </a:xfrm>
          <a:prstGeom prst="star5">
            <a:avLst>
              <a:gd name="adj" fmla="val 26693"/>
              <a:gd name="hf" fmla="val 105146"/>
              <a:gd name="vf" fmla="val 110557"/>
            </a:avLst>
          </a:prstGeom>
          <a:solidFill>
            <a:schemeClr val="tx1">
              <a:alpha val="40000"/>
            </a:schemeClr>
          </a:solidFill>
          <a:ln>
            <a:noFill/>
          </a:ln>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26782491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25232" y="6401888"/>
            <a:ext cx="6445260" cy="918027"/>
          </a:xfrm>
        </p:spPr>
        <p:txBody>
          <a:bodyPr anchor="b"/>
          <a:lstStyle>
            <a:lvl1pPr>
              <a:defRPr sz="2645"/>
            </a:lvl1pPr>
          </a:lstStyle>
          <a:p>
            <a:r>
              <a:rPr lang="en-US"/>
              <a:t>Click to edit Master title style</a:t>
            </a:r>
            <a:endParaRPr lang="en-US" dirty="0"/>
          </a:p>
        </p:txBody>
      </p:sp>
      <p:sp>
        <p:nvSpPr>
          <p:cNvPr id="3" name="Picture Placeholder 2"/>
          <p:cNvSpPr>
            <a:spLocks noGrp="1" noChangeAspect="1"/>
          </p:cNvSpPr>
          <p:nvPr>
            <p:ph type="pic" idx="1"/>
          </p:nvPr>
        </p:nvSpPr>
        <p:spPr>
          <a:xfrm>
            <a:off x="425233" y="1069182"/>
            <a:ext cx="6443900" cy="4980943"/>
          </a:xfrm>
          <a:ln w="57150" cmpd="thinThick">
            <a:solidFill>
              <a:schemeClr val="bg1">
                <a:lumMod val="50000"/>
              </a:schemeClr>
            </a:solidFill>
            <a:miter lim="800000"/>
          </a:ln>
        </p:spPr>
        <p:txBody>
          <a:bodyPr anchor="t"/>
          <a:lstStyle>
            <a:lvl1pPr marL="0" indent="0" algn="ctr">
              <a:buNone/>
              <a:defRPr sz="2645"/>
            </a:lvl1pPr>
            <a:lvl2pPr marL="377967" indent="0">
              <a:buNone/>
              <a:defRPr sz="2315"/>
            </a:lvl2pPr>
            <a:lvl3pPr marL="755934" indent="0">
              <a:buNone/>
              <a:defRPr sz="1984"/>
            </a:lvl3pPr>
            <a:lvl4pPr marL="1133902" indent="0">
              <a:buNone/>
              <a:defRPr sz="1653"/>
            </a:lvl4pPr>
            <a:lvl5pPr marL="1511869" indent="0">
              <a:buNone/>
              <a:defRPr sz="1653"/>
            </a:lvl5pPr>
            <a:lvl6pPr marL="1889836" indent="0">
              <a:buNone/>
              <a:defRPr sz="1653"/>
            </a:lvl6pPr>
            <a:lvl7pPr marL="2267803" indent="0">
              <a:buNone/>
              <a:defRPr sz="1653"/>
            </a:lvl7pPr>
            <a:lvl8pPr marL="2645771" indent="0">
              <a:buNone/>
              <a:defRPr sz="1653"/>
            </a:lvl8pPr>
            <a:lvl9pPr marL="3023738" indent="0">
              <a:buNone/>
              <a:defRPr sz="1653"/>
            </a:lvl9pPr>
          </a:lstStyle>
          <a:p>
            <a:r>
              <a:rPr lang="en-US"/>
              <a:t>Click icon to add picture</a:t>
            </a:r>
            <a:endParaRPr lang="en-US" dirty="0"/>
          </a:p>
        </p:txBody>
      </p:sp>
      <p:sp>
        <p:nvSpPr>
          <p:cNvPr id="4" name="Text Placeholder 3"/>
          <p:cNvSpPr>
            <a:spLocks noGrp="1"/>
          </p:cNvSpPr>
          <p:nvPr>
            <p:ph type="body" sz="half" idx="2"/>
          </p:nvPr>
        </p:nvSpPr>
        <p:spPr>
          <a:xfrm>
            <a:off x="425219" y="7331988"/>
            <a:ext cx="6445273" cy="1063993"/>
          </a:xfrm>
        </p:spPr>
        <p:txBody>
          <a:bodyPr anchor="t"/>
          <a:lstStyle>
            <a:lvl1pPr marL="0" indent="0" algn="l">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en-US"/>
              <a:t>Click to edit Master text styles</a:t>
            </a:r>
          </a:p>
        </p:txBody>
      </p:sp>
      <p:sp>
        <p:nvSpPr>
          <p:cNvPr id="5" name="Date Placeholder 4"/>
          <p:cNvSpPr>
            <a:spLocks noGrp="1"/>
          </p:cNvSpPr>
          <p:nvPr>
            <p:ph type="dt" sz="half" idx="10"/>
          </p:nvPr>
        </p:nvSpPr>
        <p:spPr/>
        <p:txBody>
          <a:bodyPr/>
          <a:lstStyle/>
          <a:p>
            <a:fld id="{36F6A27C-E2F9-C140-AA96-063441F5E1DC}" type="datetimeFigureOut">
              <a:rPr lang="fr-FR" smtClean="0"/>
              <a:t>29/12/2022</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8CC829F0-9E9D-5843-8AC4-BFFFF05F267C}" type="slidenum">
              <a:rPr lang="fr-FR" smtClean="0"/>
              <a:t>‹#›</a:t>
            </a:fld>
            <a:endParaRPr lang="fr-FR"/>
          </a:p>
        </p:txBody>
      </p:sp>
    </p:spTree>
    <p:extLst>
      <p:ext uri="{BB962C8B-B14F-4D97-AF65-F5344CB8AC3E}">
        <p14:creationId xmlns:p14="http://schemas.microsoft.com/office/powerpoint/2010/main" val="20087803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425233" y="1069184"/>
            <a:ext cx="6446621" cy="4980943"/>
          </a:xfrm>
        </p:spPr>
        <p:txBody>
          <a:bodyPr anchor="ctr">
            <a:normAutofit/>
          </a:bodyPr>
          <a:lstStyle>
            <a:lvl1pPr algn="ctr">
              <a:defRPr sz="3968"/>
            </a:lvl1pPr>
          </a:lstStyle>
          <a:p>
            <a:r>
              <a:rPr lang="en-US"/>
              <a:t>Click to edit Master title style</a:t>
            </a:r>
            <a:endParaRPr lang="en-US" dirty="0"/>
          </a:p>
        </p:txBody>
      </p:sp>
      <p:sp>
        <p:nvSpPr>
          <p:cNvPr id="4" name="Text Placeholder 3"/>
          <p:cNvSpPr>
            <a:spLocks noGrp="1"/>
          </p:cNvSpPr>
          <p:nvPr>
            <p:ph type="body" sz="half" idx="2"/>
          </p:nvPr>
        </p:nvSpPr>
        <p:spPr>
          <a:xfrm>
            <a:off x="425220" y="6401888"/>
            <a:ext cx="6445274" cy="1985587"/>
          </a:xfrm>
        </p:spPr>
        <p:txBody>
          <a:bodyPr anchor="ctr">
            <a:normAutofit/>
          </a:bodyPr>
          <a:lstStyle>
            <a:lvl1pPr marL="0" indent="0" algn="ctr">
              <a:buNone/>
              <a:defRPr sz="1488"/>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en-US"/>
              <a:t>Click to edit Master text styles</a:t>
            </a:r>
          </a:p>
        </p:txBody>
      </p:sp>
      <p:sp>
        <p:nvSpPr>
          <p:cNvPr id="5" name="Date Placeholder 4"/>
          <p:cNvSpPr>
            <a:spLocks noGrp="1"/>
          </p:cNvSpPr>
          <p:nvPr>
            <p:ph type="dt" sz="half" idx="10"/>
          </p:nvPr>
        </p:nvSpPr>
        <p:spPr/>
        <p:txBody>
          <a:bodyPr/>
          <a:lstStyle/>
          <a:p>
            <a:fld id="{36F6A27C-E2F9-C140-AA96-063441F5E1DC}" type="datetimeFigureOut">
              <a:rPr lang="fr-FR" smtClean="0"/>
              <a:t>29/12/2022</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8CC829F0-9E9D-5843-8AC4-BFFFF05F267C}" type="slidenum">
              <a:rPr lang="fr-FR" smtClean="0"/>
              <a:t>‹#›</a:t>
            </a:fld>
            <a:endParaRPr lang="fr-FR"/>
          </a:p>
        </p:txBody>
      </p:sp>
    </p:spTree>
    <p:extLst>
      <p:ext uri="{BB962C8B-B14F-4D97-AF65-F5344CB8AC3E}">
        <p14:creationId xmlns:p14="http://schemas.microsoft.com/office/powerpoint/2010/main" val="328674249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95533" y="1069181"/>
            <a:ext cx="5906008" cy="4547223"/>
          </a:xfrm>
        </p:spPr>
        <p:txBody>
          <a:bodyPr anchor="ctr">
            <a:normAutofit/>
          </a:bodyPr>
          <a:lstStyle>
            <a:lvl1pPr algn="ctr">
              <a:defRPr sz="3968"/>
            </a:lvl1pPr>
          </a:lstStyle>
          <a:p>
            <a:r>
              <a:rPr lang="en-US"/>
              <a:t>Click to edit Master title style</a:t>
            </a:r>
            <a:endParaRPr lang="en-US" dirty="0"/>
          </a:p>
        </p:txBody>
      </p:sp>
      <p:sp>
        <p:nvSpPr>
          <p:cNvPr id="12" name="Text Placeholder 3"/>
          <p:cNvSpPr>
            <a:spLocks noGrp="1"/>
          </p:cNvSpPr>
          <p:nvPr>
            <p:ph type="body" sz="half" idx="13"/>
          </p:nvPr>
        </p:nvSpPr>
        <p:spPr>
          <a:xfrm>
            <a:off x="961245" y="5628140"/>
            <a:ext cx="5374584" cy="588951"/>
          </a:xfrm>
        </p:spPr>
        <p:txBody>
          <a:bodyPr anchor="t">
            <a:normAutofit/>
          </a:bodyPr>
          <a:lstStyle>
            <a:lvl1pPr marL="0" indent="0" algn="r">
              <a:buNone/>
              <a:defRPr sz="1157">
                <a:solidFill>
                  <a:schemeClr val="tx1">
                    <a:lumMod val="50000"/>
                    <a:lumOff val="50000"/>
                  </a:schemeClr>
                </a:solidFill>
              </a:defRPr>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en-US"/>
              <a:t>Click to edit Master text styles</a:t>
            </a:r>
          </a:p>
        </p:txBody>
      </p:sp>
      <p:sp>
        <p:nvSpPr>
          <p:cNvPr id="4" name="Text Placeholder 3"/>
          <p:cNvSpPr>
            <a:spLocks noGrp="1"/>
          </p:cNvSpPr>
          <p:nvPr>
            <p:ph type="body" sz="half" idx="2"/>
          </p:nvPr>
        </p:nvSpPr>
        <p:spPr>
          <a:xfrm>
            <a:off x="425232" y="6401889"/>
            <a:ext cx="6446609" cy="1977240"/>
          </a:xfrm>
        </p:spPr>
        <p:txBody>
          <a:bodyPr anchor="ctr">
            <a:normAutofit/>
          </a:bodyPr>
          <a:lstStyle>
            <a:lvl1pPr marL="0" indent="0" algn="ctr">
              <a:buNone/>
              <a:defRPr sz="1488"/>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en-US"/>
              <a:t>Click to edit Master text styles</a:t>
            </a:r>
          </a:p>
        </p:txBody>
      </p:sp>
      <p:sp>
        <p:nvSpPr>
          <p:cNvPr id="5" name="Date Placeholder 4"/>
          <p:cNvSpPr>
            <a:spLocks noGrp="1"/>
          </p:cNvSpPr>
          <p:nvPr>
            <p:ph type="dt" sz="half" idx="10"/>
          </p:nvPr>
        </p:nvSpPr>
        <p:spPr/>
        <p:txBody>
          <a:bodyPr/>
          <a:lstStyle/>
          <a:p>
            <a:fld id="{36F6A27C-E2F9-C140-AA96-063441F5E1DC}" type="datetimeFigureOut">
              <a:rPr lang="fr-FR" smtClean="0"/>
              <a:t>29/12/2022</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8CC829F0-9E9D-5843-8AC4-BFFFF05F267C}" type="slidenum">
              <a:rPr lang="fr-FR" smtClean="0"/>
              <a:t>‹#›</a:t>
            </a:fld>
            <a:endParaRPr lang="fr-FR"/>
          </a:p>
        </p:txBody>
      </p:sp>
      <p:sp>
        <p:nvSpPr>
          <p:cNvPr id="10" name="TextBox 9"/>
          <p:cNvSpPr txBox="1"/>
          <p:nvPr/>
        </p:nvSpPr>
        <p:spPr>
          <a:xfrm>
            <a:off x="334233" y="1384183"/>
            <a:ext cx="377984" cy="911682"/>
          </a:xfrm>
          <a:prstGeom prst="rect">
            <a:avLst/>
          </a:prstGeom>
        </p:spPr>
        <p:txBody>
          <a:bodyPr vert="horz" lIns="75597" tIns="37798" rIns="75597" bIns="37798"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6614" dirty="0">
                <a:solidFill>
                  <a:schemeClr val="tx1"/>
                </a:solidFill>
                <a:effectLst/>
              </a:rPr>
              <a:t>“</a:t>
            </a:r>
          </a:p>
        </p:txBody>
      </p:sp>
      <p:sp>
        <p:nvSpPr>
          <p:cNvPr id="11" name="TextBox 10"/>
          <p:cNvSpPr txBox="1"/>
          <p:nvPr/>
        </p:nvSpPr>
        <p:spPr>
          <a:xfrm>
            <a:off x="6528856" y="4531286"/>
            <a:ext cx="377984" cy="911682"/>
          </a:xfrm>
          <a:prstGeom prst="rect">
            <a:avLst/>
          </a:prstGeom>
        </p:spPr>
        <p:txBody>
          <a:bodyPr vert="horz" lIns="75597" tIns="37798" rIns="75597" bIns="37798"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6614" dirty="0">
                <a:solidFill>
                  <a:schemeClr val="tx1"/>
                </a:solidFill>
                <a:effectLst/>
              </a:rPr>
              <a:t>”</a:t>
            </a:r>
          </a:p>
        </p:txBody>
      </p:sp>
    </p:spTree>
    <p:extLst>
      <p:ext uri="{BB962C8B-B14F-4D97-AF65-F5344CB8AC3E}">
        <p14:creationId xmlns:p14="http://schemas.microsoft.com/office/powerpoint/2010/main" val="14080311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425232" y="2687539"/>
            <a:ext cx="6445260" cy="3916021"/>
          </a:xfrm>
        </p:spPr>
        <p:txBody>
          <a:bodyPr anchor="b">
            <a:normAutofit/>
          </a:bodyPr>
          <a:lstStyle>
            <a:lvl1pPr algn="l">
              <a:defRPr sz="3968"/>
            </a:lvl1pPr>
          </a:lstStyle>
          <a:p>
            <a:r>
              <a:rPr lang="en-US"/>
              <a:t>Click to edit Master title style</a:t>
            </a:r>
            <a:endParaRPr lang="en-US" dirty="0"/>
          </a:p>
        </p:txBody>
      </p:sp>
      <p:sp>
        <p:nvSpPr>
          <p:cNvPr id="4" name="Text Placeholder 3"/>
          <p:cNvSpPr>
            <a:spLocks noGrp="1"/>
          </p:cNvSpPr>
          <p:nvPr>
            <p:ph type="body" sz="half" idx="2"/>
          </p:nvPr>
        </p:nvSpPr>
        <p:spPr>
          <a:xfrm>
            <a:off x="425232" y="6621921"/>
            <a:ext cx="6445260" cy="1778296"/>
          </a:xfrm>
        </p:spPr>
        <p:txBody>
          <a:bodyPr anchor="t">
            <a:normAutofit/>
          </a:bodyPr>
          <a:lstStyle>
            <a:lvl1pPr marL="0" indent="0" algn="l">
              <a:buNone/>
              <a:defRPr sz="1488"/>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en-US"/>
              <a:t>Click to edit Master text styles</a:t>
            </a:r>
          </a:p>
        </p:txBody>
      </p:sp>
      <p:sp>
        <p:nvSpPr>
          <p:cNvPr id="5" name="Date Placeholder 4"/>
          <p:cNvSpPr>
            <a:spLocks noGrp="1"/>
          </p:cNvSpPr>
          <p:nvPr>
            <p:ph type="dt" sz="half" idx="10"/>
          </p:nvPr>
        </p:nvSpPr>
        <p:spPr/>
        <p:txBody>
          <a:bodyPr/>
          <a:lstStyle/>
          <a:p>
            <a:fld id="{36F6A27C-E2F9-C140-AA96-063441F5E1DC}" type="datetimeFigureOut">
              <a:rPr lang="fr-FR" smtClean="0"/>
              <a:t>29/12/2022</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8CC829F0-9E9D-5843-8AC4-BFFFF05F267C}" type="slidenum">
              <a:rPr lang="fr-FR" smtClean="0"/>
              <a:t>‹#›</a:t>
            </a:fld>
            <a:endParaRPr lang="fr-FR"/>
          </a:p>
        </p:txBody>
      </p:sp>
    </p:spTree>
    <p:extLst>
      <p:ext uri="{BB962C8B-B14F-4D97-AF65-F5344CB8AC3E}">
        <p14:creationId xmlns:p14="http://schemas.microsoft.com/office/powerpoint/2010/main" val="173158465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425232" y="1069183"/>
            <a:ext cx="6445260" cy="1795946"/>
          </a:xfrm>
        </p:spPr>
        <p:txBody>
          <a:bodyPr/>
          <a:lstStyle>
            <a:lvl1pPr algn="ctr">
              <a:defRPr/>
            </a:lvl1pPr>
          </a:lstStyle>
          <a:p>
            <a:r>
              <a:rPr lang="en-US"/>
              <a:t>Click to edit Master title style</a:t>
            </a:r>
            <a:endParaRPr lang="en-US" dirty="0"/>
          </a:p>
        </p:txBody>
      </p:sp>
      <p:sp>
        <p:nvSpPr>
          <p:cNvPr id="7" name="Text Placeholder 2"/>
          <p:cNvSpPr>
            <a:spLocks noGrp="1"/>
          </p:cNvSpPr>
          <p:nvPr>
            <p:ph type="body" idx="1"/>
          </p:nvPr>
        </p:nvSpPr>
        <p:spPr>
          <a:xfrm>
            <a:off x="425233" y="3216890"/>
            <a:ext cx="2052452" cy="898409"/>
          </a:xfrm>
        </p:spPr>
        <p:txBody>
          <a:bodyPr anchor="b">
            <a:noAutofit/>
          </a:bodyPr>
          <a:lstStyle>
            <a:lvl1pPr marL="0" indent="0" algn="ctr">
              <a:lnSpc>
                <a:spcPct val="90000"/>
              </a:lnSpc>
              <a:buNone/>
              <a:defRPr sz="1984" b="0">
                <a:solidFill>
                  <a:schemeClr val="accent1"/>
                </a:solidFill>
              </a:defRPr>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en-US"/>
              <a:t>Click to edit Master text styles</a:t>
            </a:r>
          </a:p>
        </p:txBody>
      </p:sp>
      <p:sp>
        <p:nvSpPr>
          <p:cNvPr id="8" name="Text Placeholder 3"/>
          <p:cNvSpPr>
            <a:spLocks noGrp="1"/>
          </p:cNvSpPr>
          <p:nvPr>
            <p:ph type="body" sz="half" idx="15"/>
          </p:nvPr>
        </p:nvSpPr>
        <p:spPr>
          <a:xfrm>
            <a:off x="425233" y="4115300"/>
            <a:ext cx="2052452" cy="4263829"/>
          </a:xfrm>
        </p:spPr>
        <p:txBody>
          <a:bodyPr anchor="t">
            <a:normAutofit/>
          </a:bodyPr>
          <a:lstStyle>
            <a:lvl1pPr marL="0" indent="0" algn="ctr">
              <a:buNone/>
              <a:defRPr sz="1157"/>
            </a:lvl1pPr>
            <a:lvl2pPr marL="377967" indent="0">
              <a:buNone/>
              <a:defRPr sz="992"/>
            </a:lvl2pPr>
            <a:lvl3pPr marL="755934" indent="0">
              <a:buNone/>
              <a:defRPr sz="827"/>
            </a:lvl3pPr>
            <a:lvl4pPr marL="1133902" indent="0">
              <a:buNone/>
              <a:defRPr sz="744"/>
            </a:lvl4pPr>
            <a:lvl5pPr marL="1511869" indent="0">
              <a:buNone/>
              <a:defRPr sz="744"/>
            </a:lvl5pPr>
            <a:lvl6pPr marL="1889836" indent="0">
              <a:buNone/>
              <a:defRPr sz="744"/>
            </a:lvl6pPr>
            <a:lvl7pPr marL="2267803" indent="0">
              <a:buNone/>
              <a:defRPr sz="744"/>
            </a:lvl7pPr>
            <a:lvl8pPr marL="2645771" indent="0">
              <a:buNone/>
              <a:defRPr sz="744"/>
            </a:lvl8pPr>
            <a:lvl9pPr marL="3023738" indent="0">
              <a:buNone/>
              <a:defRPr sz="744"/>
            </a:lvl9pPr>
          </a:lstStyle>
          <a:p>
            <a:pPr lvl="0"/>
            <a:r>
              <a:rPr lang="en-US"/>
              <a:t>Click to edit Master text styles</a:t>
            </a:r>
          </a:p>
        </p:txBody>
      </p:sp>
      <p:sp>
        <p:nvSpPr>
          <p:cNvPr id="9" name="Text Placeholder 4"/>
          <p:cNvSpPr>
            <a:spLocks noGrp="1"/>
          </p:cNvSpPr>
          <p:nvPr>
            <p:ph type="body" sz="quarter" idx="3"/>
          </p:nvPr>
        </p:nvSpPr>
        <p:spPr>
          <a:xfrm>
            <a:off x="2625686" y="3216890"/>
            <a:ext cx="2052452" cy="898409"/>
          </a:xfrm>
        </p:spPr>
        <p:txBody>
          <a:bodyPr anchor="b">
            <a:noAutofit/>
          </a:bodyPr>
          <a:lstStyle>
            <a:lvl1pPr marL="0" indent="0" algn="ctr">
              <a:lnSpc>
                <a:spcPct val="90000"/>
              </a:lnSpc>
              <a:buNone/>
              <a:defRPr sz="1984" b="0">
                <a:solidFill>
                  <a:schemeClr val="accent1"/>
                </a:solidFill>
              </a:defRPr>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en-US"/>
              <a:t>Click to edit Master text styles</a:t>
            </a:r>
          </a:p>
        </p:txBody>
      </p:sp>
      <p:sp>
        <p:nvSpPr>
          <p:cNvPr id="10" name="Text Placeholder 3"/>
          <p:cNvSpPr>
            <a:spLocks noGrp="1"/>
          </p:cNvSpPr>
          <p:nvPr>
            <p:ph type="body" sz="half" idx="16"/>
          </p:nvPr>
        </p:nvSpPr>
        <p:spPr>
          <a:xfrm>
            <a:off x="2625686" y="4115300"/>
            <a:ext cx="2052452" cy="4263829"/>
          </a:xfrm>
        </p:spPr>
        <p:txBody>
          <a:bodyPr anchor="t">
            <a:normAutofit/>
          </a:bodyPr>
          <a:lstStyle>
            <a:lvl1pPr marL="0" indent="0" algn="ctr">
              <a:buNone/>
              <a:defRPr sz="1157"/>
            </a:lvl1pPr>
            <a:lvl2pPr marL="377967" indent="0">
              <a:buNone/>
              <a:defRPr sz="992"/>
            </a:lvl2pPr>
            <a:lvl3pPr marL="755934" indent="0">
              <a:buNone/>
              <a:defRPr sz="827"/>
            </a:lvl3pPr>
            <a:lvl4pPr marL="1133902" indent="0">
              <a:buNone/>
              <a:defRPr sz="744"/>
            </a:lvl4pPr>
            <a:lvl5pPr marL="1511869" indent="0">
              <a:buNone/>
              <a:defRPr sz="744"/>
            </a:lvl5pPr>
            <a:lvl6pPr marL="1889836" indent="0">
              <a:buNone/>
              <a:defRPr sz="744"/>
            </a:lvl6pPr>
            <a:lvl7pPr marL="2267803" indent="0">
              <a:buNone/>
              <a:defRPr sz="744"/>
            </a:lvl7pPr>
            <a:lvl8pPr marL="2645771" indent="0">
              <a:buNone/>
              <a:defRPr sz="744"/>
            </a:lvl8pPr>
            <a:lvl9pPr marL="3023738" indent="0">
              <a:buNone/>
              <a:defRPr sz="744"/>
            </a:lvl9pPr>
          </a:lstStyle>
          <a:p>
            <a:pPr lvl="0"/>
            <a:r>
              <a:rPr lang="en-US"/>
              <a:t>Click to edit Master text styles</a:t>
            </a:r>
          </a:p>
        </p:txBody>
      </p:sp>
      <p:sp>
        <p:nvSpPr>
          <p:cNvPr id="11" name="Text Placeholder 4"/>
          <p:cNvSpPr>
            <a:spLocks noGrp="1"/>
          </p:cNvSpPr>
          <p:nvPr>
            <p:ph type="body" sz="quarter" idx="13"/>
          </p:nvPr>
        </p:nvSpPr>
        <p:spPr>
          <a:xfrm>
            <a:off x="4818040" y="3216890"/>
            <a:ext cx="2052452" cy="898409"/>
          </a:xfrm>
        </p:spPr>
        <p:txBody>
          <a:bodyPr anchor="b">
            <a:noAutofit/>
          </a:bodyPr>
          <a:lstStyle>
            <a:lvl1pPr marL="0" indent="0" algn="ctr">
              <a:lnSpc>
                <a:spcPct val="90000"/>
              </a:lnSpc>
              <a:buNone/>
              <a:defRPr sz="1984" b="0">
                <a:solidFill>
                  <a:schemeClr val="accent1"/>
                </a:solidFill>
              </a:defRPr>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en-US"/>
              <a:t>Click to edit Master text styles</a:t>
            </a:r>
          </a:p>
        </p:txBody>
      </p:sp>
      <p:sp>
        <p:nvSpPr>
          <p:cNvPr id="12" name="Text Placeholder 3"/>
          <p:cNvSpPr>
            <a:spLocks noGrp="1"/>
          </p:cNvSpPr>
          <p:nvPr>
            <p:ph type="body" sz="half" idx="17"/>
          </p:nvPr>
        </p:nvSpPr>
        <p:spPr>
          <a:xfrm>
            <a:off x="4818040" y="4115300"/>
            <a:ext cx="2052452" cy="4263829"/>
          </a:xfrm>
        </p:spPr>
        <p:txBody>
          <a:bodyPr anchor="t">
            <a:normAutofit/>
          </a:bodyPr>
          <a:lstStyle>
            <a:lvl1pPr marL="0" indent="0" algn="ctr">
              <a:buNone/>
              <a:defRPr sz="1157"/>
            </a:lvl1pPr>
            <a:lvl2pPr marL="377967" indent="0">
              <a:buNone/>
              <a:defRPr sz="992"/>
            </a:lvl2pPr>
            <a:lvl3pPr marL="755934" indent="0">
              <a:buNone/>
              <a:defRPr sz="827"/>
            </a:lvl3pPr>
            <a:lvl4pPr marL="1133902" indent="0">
              <a:buNone/>
              <a:defRPr sz="744"/>
            </a:lvl4pPr>
            <a:lvl5pPr marL="1511869" indent="0">
              <a:buNone/>
              <a:defRPr sz="744"/>
            </a:lvl5pPr>
            <a:lvl6pPr marL="1889836" indent="0">
              <a:buNone/>
              <a:defRPr sz="744"/>
            </a:lvl6pPr>
            <a:lvl7pPr marL="2267803" indent="0">
              <a:buNone/>
              <a:defRPr sz="744"/>
            </a:lvl7pPr>
            <a:lvl8pPr marL="2645771" indent="0">
              <a:buNone/>
              <a:defRPr sz="744"/>
            </a:lvl8pPr>
            <a:lvl9pPr marL="3023738" indent="0">
              <a:buNone/>
              <a:defRPr sz="744"/>
            </a:lvl9pPr>
          </a:lstStyle>
          <a:p>
            <a:pPr lvl="0"/>
            <a:r>
              <a:rPr lang="en-US"/>
              <a:t>Click to edit Master text styles</a:t>
            </a:r>
          </a:p>
        </p:txBody>
      </p:sp>
      <p:sp>
        <p:nvSpPr>
          <p:cNvPr id="3" name="Date Placeholder 2"/>
          <p:cNvSpPr>
            <a:spLocks noGrp="1"/>
          </p:cNvSpPr>
          <p:nvPr>
            <p:ph type="dt" sz="half" idx="10"/>
          </p:nvPr>
        </p:nvSpPr>
        <p:spPr/>
        <p:txBody>
          <a:bodyPr/>
          <a:lstStyle/>
          <a:p>
            <a:fld id="{36F6A27C-E2F9-C140-AA96-063441F5E1DC}" type="datetimeFigureOut">
              <a:rPr lang="fr-FR" smtClean="0"/>
              <a:t>29/12/2022</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8CC829F0-9E9D-5843-8AC4-BFFFF05F267C}" type="slidenum">
              <a:rPr lang="fr-FR" smtClean="0"/>
              <a:t>‹#›</a:t>
            </a:fld>
            <a:endParaRPr lang="fr-FR"/>
          </a:p>
        </p:txBody>
      </p:sp>
    </p:spTree>
    <p:extLst>
      <p:ext uri="{BB962C8B-B14F-4D97-AF65-F5344CB8AC3E}">
        <p14:creationId xmlns:p14="http://schemas.microsoft.com/office/powerpoint/2010/main" val="146195393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425232" y="1069183"/>
            <a:ext cx="6446609" cy="1795946"/>
          </a:xfrm>
        </p:spPr>
        <p:txBody>
          <a:bodyPr/>
          <a:lstStyle>
            <a:lvl1pPr algn="ctr">
              <a:defRPr/>
            </a:lvl1pPr>
          </a:lstStyle>
          <a:p>
            <a:r>
              <a:rPr lang="en-US"/>
              <a:t>Click to edit Master title style</a:t>
            </a:r>
            <a:endParaRPr lang="en-US" dirty="0"/>
          </a:p>
        </p:txBody>
      </p:sp>
      <p:sp>
        <p:nvSpPr>
          <p:cNvPr id="19" name="Text Placeholder 2"/>
          <p:cNvSpPr>
            <a:spLocks noGrp="1"/>
          </p:cNvSpPr>
          <p:nvPr>
            <p:ph type="body" idx="1"/>
          </p:nvPr>
        </p:nvSpPr>
        <p:spPr>
          <a:xfrm>
            <a:off x="428977" y="5944612"/>
            <a:ext cx="2052452" cy="898409"/>
          </a:xfrm>
        </p:spPr>
        <p:txBody>
          <a:bodyPr anchor="b">
            <a:noAutofit/>
          </a:bodyPr>
          <a:lstStyle>
            <a:lvl1pPr marL="0" indent="0" algn="ctr">
              <a:lnSpc>
                <a:spcPct val="90000"/>
              </a:lnSpc>
              <a:buNone/>
              <a:defRPr sz="1819" b="0">
                <a:solidFill>
                  <a:schemeClr val="accent1"/>
                </a:solidFill>
              </a:defRPr>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en-US"/>
              <a:t>Click to edit Master text styles</a:t>
            </a:r>
          </a:p>
        </p:txBody>
      </p:sp>
      <p:sp>
        <p:nvSpPr>
          <p:cNvPr id="20" name="Picture Placeholder 2"/>
          <p:cNvSpPr>
            <a:spLocks noGrp="1" noChangeAspect="1"/>
          </p:cNvSpPr>
          <p:nvPr>
            <p:ph type="pic" idx="15"/>
          </p:nvPr>
        </p:nvSpPr>
        <p:spPr>
          <a:xfrm>
            <a:off x="425219" y="3216893"/>
            <a:ext cx="2052452" cy="2395797"/>
          </a:xfrm>
          <a:prstGeom prst="roundRect">
            <a:avLst>
              <a:gd name="adj" fmla="val 0"/>
            </a:avLst>
          </a:prstGeom>
          <a:ln w="57150" cmpd="thinThick">
            <a:solidFill>
              <a:schemeClr val="bg1">
                <a:lumMod val="50000"/>
              </a:schemeClr>
            </a:solidFill>
            <a:miter lim="800000"/>
          </a:ln>
        </p:spPr>
        <p:txBody>
          <a:bodyPr anchor="t">
            <a:normAutofit/>
          </a:bodyPr>
          <a:lstStyle>
            <a:lvl1pPr marL="0" indent="0" algn="ctr">
              <a:buNone/>
              <a:defRPr sz="1323"/>
            </a:lvl1pPr>
            <a:lvl2pPr marL="377967" indent="0">
              <a:buNone/>
              <a:defRPr sz="1323"/>
            </a:lvl2pPr>
            <a:lvl3pPr marL="755934" indent="0">
              <a:buNone/>
              <a:defRPr sz="1323"/>
            </a:lvl3pPr>
            <a:lvl4pPr marL="1133902" indent="0">
              <a:buNone/>
              <a:defRPr sz="1323"/>
            </a:lvl4pPr>
            <a:lvl5pPr marL="1511869" indent="0">
              <a:buNone/>
              <a:defRPr sz="1323"/>
            </a:lvl5pPr>
            <a:lvl6pPr marL="1889836" indent="0">
              <a:buNone/>
              <a:defRPr sz="1323"/>
            </a:lvl6pPr>
            <a:lvl7pPr marL="2267803" indent="0">
              <a:buNone/>
              <a:defRPr sz="1323"/>
            </a:lvl7pPr>
            <a:lvl8pPr marL="2645771" indent="0">
              <a:buNone/>
              <a:defRPr sz="1323"/>
            </a:lvl8pPr>
            <a:lvl9pPr marL="3023738" indent="0">
              <a:buNone/>
              <a:defRPr sz="1323"/>
            </a:lvl9pPr>
          </a:lstStyle>
          <a:p>
            <a:r>
              <a:rPr lang="en-US"/>
              <a:t>Click icon to add picture</a:t>
            </a:r>
            <a:endParaRPr lang="en-US" dirty="0"/>
          </a:p>
        </p:txBody>
      </p:sp>
      <p:sp>
        <p:nvSpPr>
          <p:cNvPr id="21" name="Text Placeholder 3"/>
          <p:cNvSpPr>
            <a:spLocks noGrp="1"/>
          </p:cNvSpPr>
          <p:nvPr>
            <p:ph type="body" sz="half" idx="18"/>
          </p:nvPr>
        </p:nvSpPr>
        <p:spPr>
          <a:xfrm>
            <a:off x="428977" y="6843023"/>
            <a:ext cx="2052452" cy="1536109"/>
          </a:xfrm>
        </p:spPr>
        <p:txBody>
          <a:bodyPr anchor="t">
            <a:normAutofit/>
          </a:bodyPr>
          <a:lstStyle>
            <a:lvl1pPr marL="0" indent="0" algn="ctr">
              <a:buNone/>
              <a:defRPr sz="1157"/>
            </a:lvl1pPr>
            <a:lvl2pPr marL="377967" indent="0">
              <a:buNone/>
              <a:defRPr sz="992"/>
            </a:lvl2pPr>
            <a:lvl3pPr marL="755934" indent="0">
              <a:buNone/>
              <a:defRPr sz="827"/>
            </a:lvl3pPr>
            <a:lvl4pPr marL="1133902" indent="0">
              <a:buNone/>
              <a:defRPr sz="744"/>
            </a:lvl4pPr>
            <a:lvl5pPr marL="1511869" indent="0">
              <a:buNone/>
              <a:defRPr sz="744"/>
            </a:lvl5pPr>
            <a:lvl6pPr marL="1889836" indent="0">
              <a:buNone/>
              <a:defRPr sz="744"/>
            </a:lvl6pPr>
            <a:lvl7pPr marL="2267803" indent="0">
              <a:buNone/>
              <a:defRPr sz="744"/>
            </a:lvl7pPr>
            <a:lvl8pPr marL="2645771" indent="0">
              <a:buNone/>
              <a:defRPr sz="744"/>
            </a:lvl8pPr>
            <a:lvl9pPr marL="3023738" indent="0">
              <a:buNone/>
              <a:defRPr sz="744"/>
            </a:lvl9pPr>
          </a:lstStyle>
          <a:p>
            <a:pPr lvl="0"/>
            <a:r>
              <a:rPr lang="en-US"/>
              <a:t>Click to edit Master text styles</a:t>
            </a:r>
          </a:p>
        </p:txBody>
      </p:sp>
      <p:sp>
        <p:nvSpPr>
          <p:cNvPr id="22" name="Text Placeholder 4"/>
          <p:cNvSpPr>
            <a:spLocks noGrp="1"/>
          </p:cNvSpPr>
          <p:nvPr>
            <p:ph type="body" sz="quarter" idx="3"/>
          </p:nvPr>
        </p:nvSpPr>
        <p:spPr>
          <a:xfrm>
            <a:off x="2627415" y="5944612"/>
            <a:ext cx="2052452" cy="898409"/>
          </a:xfrm>
        </p:spPr>
        <p:txBody>
          <a:bodyPr anchor="b">
            <a:noAutofit/>
          </a:bodyPr>
          <a:lstStyle>
            <a:lvl1pPr marL="0" indent="0" algn="ctr">
              <a:lnSpc>
                <a:spcPct val="90000"/>
              </a:lnSpc>
              <a:buNone/>
              <a:defRPr sz="1819" b="0">
                <a:solidFill>
                  <a:schemeClr val="accent1"/>
                </a:solidFill>
              </a:defRPr>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en-US"/>
              <a:t>Click to edit Master text styles</a:t>
            </a:r>
          </a:p>
        </p:txBody>
      </p:sp>
      <p:sp>
        <p:nvSpPr>
          <p:cNvPr id="23" name="Picture Placeholder 2"/>
          <p:cNvSpPr>
            <a:spLocks noGrp="1" noChangeAspect="1"/>
          </p:cNvSpPr>
          <p:nvPr>
            <p:ph type="pic" idx="21"/>
          </p:nvPr>
        </p:nvSpPr>
        <p:spPr>
          <a:xfrm>
            <a:off x="2626540" y="3216893"/>
            <a:ext cx="2052452" cy="2393477"/>
          </a:xfrm>
          <a:prstGeom prst="roundRect">
            <a:avLst>
              <a:gd name="adj" fmla="val 0"/>
            </a:avLst>
          </a:prstGeom>
          <a:ln w="57150" cmpd="thinThick">
            <a:solidFill>
              <a:schemeClr val="bg1">
                <a:lumMod val="50000"/>
              </a:schemeClr>
            </a:solidFill>
            <a:miter lim="800000"/>
          </a:ln>
        </p:spPr>
        <p:txBody>
          <a:bodyPr anchor="t">
            <a:normAutofit/>
          </a:bodyPr>
          <a:lstStyle>
            <a:lvl1pPr marL="0" indent="0" algn="ctr">
              <a:buNone/>
              <a:defRPr sz="1323"/>
            </a:lvl1pPr>
            <a:lvl2pPr marL="377967" indent="0">
              <a:buNone/>
              <a:defRPr sz="1323"/>
            </a:lvl2pPr>
            <a:lvl3pPr marL="755934" indent="0">
              <a:buNone/>
              <a:defRPr sz="1323"/>
            </a:lvl3pPr>
            <a:lvl4pPr marL="1133902" indent="0">
              <a:buNone/>
              <a:defRPr sz="1323"/>
            </a:lvl4pPr>
            <a:lvl5pPr marL="1511869" indent="0">
              <a:buNone/>
              <a:defRPr sz="1323"/>
            </a:lvl5pPr>
            <a:lvl6pPr marL="1889836" indent="0">
              <a:buNone/>
              <a:defRPr sz="1323"/>
            </a:lvl6pPr>
            <a:lvl7pPr marL="2267803" indent="0">
              <a:buNone/>
              <a:defRPr sz="1323"/>
            </a:lvl7pPr>
            <a:lvl8pPr marL="2645771" indent="0">
              <a:buNone/>
              <a:defRPr sz="1323"/>
            </a:lvl8pPr>
            <a:lvl9pPr marL="3023738" indent="0">
              <a:buNone/>
              <a:defRPr sz="1323"/>
            </a:lvl9pPr>
          </a:lstStyle>
          <a:p>
            <a:r>
              <a:rPr lang="en-US"/>
              <a:t>Click icon to add picture</a:t>
            </a:r>
            <a:endParaRPr lang="en-US" dirty="0"/>
          </a:p>
        </p:txBody>
      </p:sp>
      <p:sp>
        <p:nvSpPr>
          <p:cNvPr id="24" name="Text Placeholder 3"/>
          <p:cNvSpPr>
            <a:spLocks noGrp="1"/>
          </p:cNvSpPr>
          <p:nvPr>
            <p:ph type="body" sz="half" idx="19"/>
          </p:nvPr>
        </p:nvSpPr>
        <p:spPr>
          <a:xfrm>
            <a:off x="2626540" y="6843019"/>
            <a:ext cx="2053327" cy="1536110"/>
          </a:xfrm>
        </p:spPr>
        <p:txBody>
          <a:bodyPr anchor="t">
            <a:normAutofit/>
          </a:bodyPr>
          <a:lstStyle>
            <a:lvl1pPr marL="0" indent="0" algn="ctr">
              <a:buNone/>
              <a:defRPr sz="1157"/>
            </a:lvl1pPr>
            <a:lvl2pPr marL="377967" indent="0">
              <a:buNone/>
              <a:defRPr sz="992"/>
            </a:lvl2pPr>
            <a:lvl3pPr marL="755934" indent="0">
              <a:buNone/>
              <a:defRPr sz="827"/>
            </a:lvl3pPr>
            <a:lvl4pPr marL="1133902" indent="0">
              <a:buNone/>
              <a:defRPr sz="744"/>
            </a:lvl4pPr>
            <a:lvl5pPr marL="1511869" indent="0">
              <a:buNone/>
              <a:defRPr sz="744"/>
            </a:lvl5pPr>
            <a:lvl6pPr marL="1889836" indent="0">
              <a:buNone/>
              <a:defRPr sz="744"/>
            </a:lvl6pPr>
            <a:lvl7pPr marL="2267803" indent="0">
              <a:buNone/>
              <a:defRPr sz="744"/>
            </a:lvl7pPr>
            <a:lvl8pPr marL="2645771" indent="0">
              <a:buNone/>
              <a:defRPr sz="744"/>
            </a:lvl8pPr>
            <a:lvl9pPr marL="3023738" indent="0">
              <a:buNone/>
              <a:defRPr sz="744"/>
            </a:lvl9pPr>
          </a:lstStyle>
          <a:p>
            <a:pPr lvl="0"/>
            <a:r>
              <a:rPr lang="en-US"/>
              <a:t>Click to edit Master text styles</a:t>
            </a:r>
          </a:p>
        </p:txBody>
      </p:sp>
      <p:sp>
        <p:nvSpPr>
          <p:cNvPr id="25" name="Text Placeholder 4"/>
          <p:cNvSpPr>
            <a:spLocks noGrp="1"/>
          </p:cNvSpPr>
          <p:nvPr>
            <p:ph type="body" sz="quarter" idx="13"/>
          </p:nvPr>
        </p:nvSpPr>
        <p:spPr>
          <a:xfrm>
            <a:off x="4817150" y="5944612"/>
            <a:ext cx="2052452" cy="898409"/>
          </a:xfrm>
        </p:spPr>
        <p:txBody>
          <a:bodyPr anchor="b">
            <a:noAutofit/>
          </a:bodyPr>
          <a:lstStyle>
            <a:lvl1pPr marL="0" indent="0" algn="ctr">
              <a:lnSpc>
                <a:spcPct val="90000"/>
              </a:lnSpc>
              <a:buNone/>
              <a:defRPr sz="1819" b="0">
                <a:solidFill>
                  <a:schemeClr val="accent1"/>
                </a:solidFill>
              </a:defRPr>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en-US"/>
              <a:t>Click to edit Master text styles</a:t>
            </a:r>
          </a:p>
        </p:txBody>
      </p:sp>
      <p:sp>
        <p:nvSpPr>
          <p:cNvPr id="26" name="Picture Placeholder 2"/>
          <p:cNvSpPr>
            <a:spLocks noGrp="1" noChangeAspect="1"/>
          </p:cNvSpPr>
          <p:nvPr>
            <p:ph type="pic" idx="22"/>
          </p:nvPr>
        </p:nvSpPr>
        <p:spPr>
          <a:xfrm>
            <a:off x="4817072" y="3216889"/>
            <a:ext cx="2052452" cy="2396531"/>
          </a:xfrm>
          <a:prstGeom prst="roundRect">
            <a:avLst>
              <a:gd name="adj" fmla="val 0"/>
            </a:avLst>
          </a:prstGeom>
          <a:ln w="57150" cmpd="thinThick">
            <a:solidFill>
              <a:schemeClr val="bg1">
                <a:lumMod val="50000"/>
              </a:schemeClr>
            </a:solidFill>
            <a:miter lim="800000"/>
          </a:ln>
        </p:spPr>
        <p:txBody>
          <a:bodyPr anchor="t">
            <a:normAutofit/>
          </a:bodyPr>
          <a:lstStyle>
            <a:lvl1pPr marL="0" indent="0" algn="ctr">
              <a:buNone/>
              <a:defRPr sz="1323"/>
            </a:lvl1pPr>
            <a:lvl2pPr marL="377967" indent="0">
              <a:buNone/>
              <a:defRPr sz="1323"/>
            </a:lvl2pPr>
            <a:lvl3pPr marL="755934" indent="0">
              <a:buNone/>
              <a:defRPr sz="1323"/>
            </a:lvl3pPr>
            <a:lvl4pPr marL="1133902" indent="0">
              <a:buNone/>
              <a:defRPr sz="1323"/>
            </a:lvl4pPr>
            <a:lvl5pPr marL="1511869" indent="0">
              <a:buNone/>
              <a:defRPr sz="1323"/>
            </a:lvl5pPr>
            <a:lvl6pPr marL="1889836" indent="0">
              <a:buNone/>
              <a:defRPr sz="1323"/>
            </a:lvl6pPr>
            <a:lvl7pPr marL="2267803" indent="0">
              <a:buNone/>
              <a:defRPr sz="1323"/>
            </a:lvl7pPr>
            <a:lvl8pPr marL="2645771" indent="0">
              <a:buNone/>
              <a:defRPr sz="1323"/>
            </a:lvl8pPr>
            <a:lvl9pPr marL="3023738" indent="0">
              <a:buNone/>
              <a:defRPr sz="1323"/>
            </a:lvl9pPr>
          </a:lstStyle>
          <a:p>
            <a:r>
              <a:rPr lang="en-US"/>
              <a:t>Click icon to add picture</a:t>
            </a:r>
            <a:endParaRPr lang="en-US" dirty="0"/>
          </a:p>
        </p:txBody>
      </p:sp>
      <p:sp>
        <p:nvSpPr>
          <p:cNvPr id="27" name="Text Placeholder 3"/>
          <p:cNvSpPr>
            <a:spLocks noGrp="1"/>
          </p:cNvSpPr>
          <p:nvPr>
            <p:ph type="body" sz="half" idx="20"/>
          </p:nvPr>
        </p:nvSpPr>
        <p:spPr>
          <a:xfrm>
            <a:off x="4817072" y="6843016"/>
            <a:ext cx="2052452" cy="1536113"/>
          </a:xfrm>
        </p:spPr>
        <p:txBody>
          <a:bodyPr anchor="t">
            <a:normAutofit/>
          </a:bodyPr>
          <a:lstStyle>
            <a:lvl1pPr marL="0" indent="0" algn="ctr">
              <a:buNone/>
              <a:defRPr sz="1157"/>
            </a:lvl1pPr>
            <a:lvl2pPr marL="377967" indent="0">
              <a:buNone/>
              <a:defRPr sz="992"/>
            </a:lvl2pPr>
            <a:lvl3pPr marL="755934" indent="0">
              <a:buNone/>
              <a:defRPr sz="827"/>
            </a:lvl3pPr>
            <a:lvl4pPr marL="1133902" indent="0">
              <a:buNone/>
              <a:defRPr sz="744"/>
            </a:lvl4pPr>
            <a:lvl5pPr marL="1511869" indent="0">
              <a:buNone/>
              <a:defRPr sz="744"/>
            </a:lvl5pPr>
            <a:lvl6pPr marL="1889836" indent="0">
              <a:buNone/>
              <a:defRPr sz="744"/>
            </a:lvl6pPr>
            <a:lvl7pPr marL="2267803" indent="0">
              <a:buNone/>
              <a:defRPr sz="744"/>
            </a:lvl7pPr>
            <a:lvl8pPr marL="2645771" indent="0">
              <a:buNone/>
              <a:defRPr sz="744"/>
            </a:lvl8pPr>
            <a:lvl9pPr marL="3023738" indent="0">
              <a:buNone/>
              <a:defRPr sz="744"/>
            </a:lvl9pPr>
          </a:lstStyle>
          <a:p>
            <a:pPr lvl="0"/>
            <a:r>
              <a:rPr lang="en-US"/>
              <a:t>Click to edit Master text styles</a:t>
            </a:r>
          </a:p>
        </p:txBody>
      </p:sp>
      <p:sp>
        <p:nvSpPr>
          <p:cNvPr id="3" name="Date Placeholder 2"/>
          <p:cNvSpPr>
            <a:spLocks noGrp="1"/>
          </p:cNvSpPr>
          <p:nvPr>
            <p:ph type="dt" sz="half" idx="10"/>
          </p:nvPr>
        </p:nvSpPr>
        <p:spPr/>
        <p:txBody>
          <a:bodyPr/>
          <a:lstStyle/>
          <a:p>
            <a:fld id="{36F6A27C-E2F9-C140-AA96-063441F5E1DC}" type="datetimeFigureOut">
              <a:rPr lang="fr-FR" smtClean="0"/>
              <a:t>29/12/2022</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8CC829F0-9E9D-5843-8AC4-BFFFF05F267C}" type="slidenum">
              <a:rPr lang="fr-FR" smtClean="0"/>
              <a:t>‹#›</a:t>
            </a:fld>
            <a:endParaRPr lang="fr-FR"/>
          </a:p>
        </p:txBody>
      </p:sp>
    </p:spTree>
    <p:extLst>
      <p:ext uri="{BB962C8B-B14F-4D97-AF65-F5344CB8AC3E}">
        <p14:creationId xmlns:p14="http://schemas.microsoft.com/office/powerpoint/2010/main" val="355597254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r">
              <a:defRPr/>
            </a:lvl1pPr>
          </a:lstStyle>
          <a:p>
            <a:r>
              <a:rPr lang="en-US"/>
              <a:t>Click to edit Master title style</a:t>
            </a:r>
            <a:endParaRPr lang="en-US" dirty="0"/>
          </a:p>
        </p:txBody>
      </p:sp>
      <p:sp>
        <p:nvSpPr>
          <p:cNvPr id="11" name="Vertical Text Placeholder 2"/>
          <p:cNvSpPr>
            <a:spLocks noGrp="1"/>
          </p:cNvSpPr>
          <p:nvPr>
            <p:ph type="body" orient="vert" sz="quarter" idx="13"/>
          </p:nvPr>
        </p:nvSpPr>
        <p:spPr>
          <a:xfrm>
            <a:off x="425232" y="3216892"/>
            <a:ext cx="6445260" cy="5162237"/>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6F6A27C-E2F9-C140-AA96-063441F5E1DC}" type="datetimeFigureOut">
              <a:rPr lang="fr-FR" smtClean="0"/>
              <a:t>29/12/2022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CC829F0-9E9D-5843-8AC4-BFFFF05F267C}" type="slidenum">
              <a:rPr lang="fr-FR" smtClean="0"/>
              <a:t>‹#›</a:t>
            </a:fld>
            <a:endParaRPr lang="fr-FR"/>
          </a:p>
        </p:txBody>
      </p:sp>
    </p:spTree>
    <p:extLst>
      <p:ext uri="{BB962C8B-B14F-4D97-AF65-F5344CB8AC3E}">
        <p14:creationId xmlns:p14="http://schemas.microsoft.com/office/powerpoint/2010/main" val="311919023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466294" y="1069184"/>
            <a:ext cx="1404199" cy="7309946"/>
          </a:xfrm>
        </p:spPr>
        <p:txBody>
          <a:bodyPr vert="eaVert"/>
          <a:lstStyle>
            <a:lvl1pPr algn="l">
              <a:defRPr/>
            </a:lvl1pPr>
          </a:lstStyle>
          <a:p>
            <a:r>
              <a:rPr lang="en-US"/>
              <a:t>Click to edit Master title style</a:t>
            </a:r>
            <a:endParaRPr lang="en-US" dirty="0"/>
          </a:p>
        </p:txBody>
      </p:sp>
      <p:sp>
        <p:nvSpPr>
          <p:cNvPr id="8" name="Vertical Text Placeholder 2"/>
          <p:cNvSpPr>
            <a:spLocks noGrp="1"/>
          </p:cNvSpPr>
          <p:nvPr>
            <p:ph type="body" orient="vert" sz="quarter" idx="13"/>
          </p:nvPr>
        </p:nvSpPr>
        <p:spPr>
          <a:xfrm>
            <a:off x="425233" y="1069184"/>
            <a:ext cx="4901159" cy="7309946"/>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6F6A27C-E2F9-C140-AA96-063441F5E1DC}" type="datetimeFigureOut">
              <a:rPr lang="fr-FR" smtClean="0"/>
              <a:t>29/12/2022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CC829F0-9E9D-5843-8AC4-BFFFF05F267C}" type="slidenum">
              <a:rPr lang="fr-FR" smtClean="0"/>
              <a:t>‹#›</a:t>
            </a:fld>
            <a:endParaRPr lang="fr-FR"/>
          </a:p>
        </p:txBody>
      </p:sp>
    </p:spTree>
    <p:extLst>
      <p:ext uri="{BB962C8B-B14F-4D97-AF65-F5344CB8AC3E}">
        <p14:creationId xmlns:p14="http://schemas.microsoft.com/office/powerpoint/2010/main" val="314934676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et modifiez le titre</a:t>
            </a:r>
          </a:p>
        </p:txBody>
      </p:sp>
      <p:sp>
        <p:nvSpPr>
          <p:cNvPr id="3" name="Espace réservé du contenu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36F6A27C-E2F9-C140-AA96-063441F5E1DC}" type="datetimeFigureOut">
              <a:rPr lang="fr-FR" smtClean="0"/>
              <a:t>29/12/2022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CC829F0-9E9D-5843-8AC4-BFFFF05F267C}" type="slidenum">
              <a:rPr lang="fr-FR" smtClean="0"/>
              <a:t>‹#›</a:t>
            </a:fld>
            <a:endParaRPr lang="fr-FR"/>
          </a:p>
        </p:txBody>
      </p:sp>
    </p:spTree>
    <p:extLst>
      <p:ext uri="{BB962C8B-B14F-4D97-AF65-F5344CB8AC3E}">
        <p14:creationId xmlns:p14="http://schemas.microsoft.com/office/powerpoint/2010/main" val="9955492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12" name="Content Placeholder 2"/>
          <p:cNvSpPr>
            <a:spLocks noGrp="1"/>
          </p:cNvSpPr>
          <p:nvPr>
            <p:ph sz="quarter" idx="13"/>
          </p:nvPr>
        </p:nvSpPr>
        <p:spPr>
          <a:xfrm>
            <a:off x="425232" y="3216893"/>
            <a:ext cx="6445260" cy="516223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6F6A27C-E2F9-C140-AA96-063441F5E1DC}" type="datetimeFigureOut">
              <a:rPr lang="fr-FR" smtClean="0"/>
              <a:t>29/12/2022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CC829F0-9E9D-5843-8AC4-BFFFF05F267C}" type="slidenum">
              <a:rPr lang="fr-FR" smtClean="0"/>
              <a:t>‹#›</a:t>
            </a:fld>
            <a:endParaRPr lang="fr-FR"/>
          </a:p>
        </p:txBody>
      </p:sp>
    </p:spTree>
    <p:extLst>
      <p:ext uri="{BB962C8B-B14F-4D97-AF65-F5344CB8AC3E}">
        <p14:creationId xmlns:p14="http://schemas.microsoft.com/office/powerpoint/2010/main" val="3022887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25232" y="1069184"/>
            <a:ext cx="6445260" cy="4978735"/>
          </a:xfrm>
        </p:spPr>
        <p:txBody>
          <a:bodyPr anchor="b">
            <a:normAutofit/>
          </a:bodyPr>
          <a:lstStyle>
            <a:lvl1pPr algn="l">
              <a:defRPr sz="4464"/>
            </a:lvl1pPr>
          </a:lstStyle>
          <a:p>
            <a:r>
              <a:rPr lang="en-US"/>
              <a:t>Click to edit Master title style</a:t>
            </a:r>
            <a:endParaRPr lang="en-US" dirty="0"/>
          </a:p>
        </p:txBody>
      </p:sp>
      <p:sp>
        <p:nvSpPr>
          <p:cNvPr id="3" name="Text Placeholder 2"/>
          <p:cNvSpPr>
            <a:spLocks noGrp="1"/>
          </p:cNvSpPr>
          <p:nvPr>
            <p:ph type="body" idx="1"/>
          </p:nvPr>
        </p:nvSpPr>
        <p:spPr>
          <a:xfrm>
            <a:off x="425232" y="5834298"/>
            <a:ext cx="6445260" cy="2556204"/>
          </a:xfrm>
        </p:spPr>
        <p:txBody>
          <a:bodyPr anchor="t">
            <a:normAutofit/>
          </a:bodyPr>
          <a:lstStyle>
            <a:lvl1pPr marL="0" indent="0" algn="l">
              <a:buNone/>
              <a:defRPr sz="1653">
                <a:solidFill>
                  <a:schemeClr val="bg1">
                    <a:lumMod val="50000"/>
                  </a:schemeClr>
                </a:solidFill>
              </a:defRPr>
            </a:lvl1pPr>
            <a:lvl2pPr marL="377967" indent="0">
              <a:buNone/>
              <a:defRPr sz="1653">
                <a:solidFill>
                  <a:schemeClr val="tx1">
                    <a:tint val="75000"/>
                  </a:schemeClr>
                </a:solidFill>
              </a:defRPr>
            </a:lvl2pPr>
            <a:lvl3pPr marL="755934" indent="0">
              <a:buNone/>
              <a:defRPr sz="1488">
                <a:solidFill>
                  <a:schemeClr val="tx1">
                    <a:tint val="75000"/>
                  </a:schemeClr>
                </a:solidFill>
              </a:defRPr>
            </a:lvl3pPr>
            <a:lvl4pPr marL="1133902" indent="0">
              <a:buNone/>
              <a:defRPr sz="1323">
                <a:solidFill>
                  <a:schemeClr val="tx1">
                    <a:tint val="75000"/>
                  </a:schemeClr>
                </a:solidFill>
              </a:defRPr>
            </a:lvl4pPr>
            <a:lvl5pPr marL="1511869" indent="0">
              <a:buNone/>
              <a:defRPr sz="1323">
                <a:solidFill>
                  <a:schemeClr val="tx1">
                    <a:tint val="75000"/>
                  </a:schemeClr>
                </a:solidFill>
              </a:defRPr>
            </a:lvl5pPr>
            <a:lvl6pPr marL="1889836" indent="0">
              <a:buNone/>
              <a:defRPr sz="1323">
                <a:solidFill>
                  <a:schemeClr val="tx1">
                    <a:tint val="75000"/>
                  </a:schemeClr>
                </a:solidFill>
              </a:defRPr>
            </a:lvl6pPr>
            <a:lvl7pPr marL="2267803" indent="0">
              <a:buNone/>
              <a:defRPr sz="1323">
                <a:solidFill>
                  <a:schemeClr val="tx1">
                    <a:tint val="75000"/>
                  </a:schemeClr>
                </a:solidFill>
              </a:defRPr>
            </a:lvl7pPr>
            <a:lvl8pPr marL="2645771" indent="0">
              <a:buNone/>
              <a:defRPr sz="1323">
                <a:solidFill>
                  <a:schemeClr val="tx1">
                    <a:tint val="75000"/>
                  </a:schemeClr>
                </a:solidFill>
              </a:defRPr>
            </a:lvl8pPr>
            <a:lvl9pPr marL="3023738" indent="0">
              <a:buNone/>
              <a:defRPr sz="1323">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6F6A27C-E2F9-C140-AA96-063441F5E1DC}" type="datetimeFigureOut">
              <a:rPr lang="fr-FR" smtClean="0"/>
              <a:t>29/12/2022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CC829F0-9E9D-5843-8AC4-BFFFF05F267C}" type="slidenum">
              <a:rPr lang="fr-FR" smtClean="0"/>
              <a:t>‹#›</a:t>
            </a:fld>
            <a:endParaRPr lang="fr-FR"/>
          </a:p>
        </p:txBody>
      </p:sp>
    </p:spTree>
    <p:extLst>
      <p:ext uri="{BB962C8B-B14F-4D97-AF65-F5344CB8AC3E}">
        <p14:creationId xmlns:p14="http://schemas.microsoft.com/office/powerpoint/2010/main" val="965089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4" name="Title 1"/>
          <p:cNvSpPr>
            <a:spLocks noGrp="1"/>
          </p:cNvSpPr>
          <p:nvPr>
            <p:ph type="title"/>
          </p:nvPr>
        </p:nvSpPr>
        <p:spPr>
          <a:xfrm>
            <a:off x="425232" y="1069181"/>
            <a:ext cx="6446609" cy="1805573"/>
          </a:xfrm>
        </p:spPr>
        <p:txBody>
          <a:bodyPr/>
          <a:lstStyle/>
          <a:p>
            <a:r>
              <a:rPr lang="en-US"/>
              <a:t>Click to edit Master title style</a:t>
            </a:r>
            <a:endParaRPr lang="en-US" dirty="0"/>
          </a:p>
        </p:txBody>
      </p:sp>
      <p:sp>
        <p:nvSpPr>
          <p:cNvPr id="12" name="Content Placeholder 2"/>
          <p:cNvSpPr>
            <a:spLocks noGrp="1"/>
          </p:cNvSpPr>
          <p:nvPr>
            <p:ph sz="quarter" idx="13"/>
          </p:nvPr>
        </p:nvSpPr>
        <p:spPr>
          <a:xfrm>
            <a:off x="425232" y="3216893"/>
            <a:ext cx="3155268" cy="5162236"/>
          </a:xfrm>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Content Placeholder 3"/>
          <p:cNvSpPr>
            <a:spLocks noGrp="1"/>
          </p:cNvSpPr>
          <p:nvPr>
            <p:ph sz="quarter" idx="14"/>
          </p:nvPr>
        </p:nvSpPr>
        <p:spPr>
          <a:xfrm>
            <a:off x="3716574" y="3216893"/>
            <a:ext cx="3153919" cy="5162236"/>
          </a:xfrm>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6F6A27C-E2F9-C140-AA96-063441F5E1DC}" type="datetimeFigureOut">
              <a:rPr lang="fr-FR" smtClean="0"/>
              <a:t>29/12/2022</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8CC829F0-9E9D-5843-8AC4-BFFFF05F267C}" type="slidenum">
              <a:rPr lang="fr-FR" smtClean="0"/>
              <a:t>‹#›</a:t>
            </a:fld>
            <a:endParaRPr lang="fr-FR"/>
          </a:p>
        </p:txBody>
      </p:sp>
    </p:spTree>
    <p:extLst>
      <p:ext uri="{BB962C8B-B14F-4D97-AF65-F5344CB8AC3E}">
        <p14:creationId xmlns:p14="http://schemas.microsoft.com/office/powerpoint/2010/main" val="22452109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4" name="Title 1"/>
          <p:cNvSpPr>
            <a:spLocks noGrp="1"/>
          </p:cNvSpPr>
          <p:nvPr>
            <p:ph type="title"/>
          </p:nvPr>
        </p:nvSpPr>
        <p:spPr>
          <a:xfrm>
            <a:off x="425232" y="1069181"/>
            <a:ext cx="6445260" cy="180557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11429" y="3216892"/>
            <a:ext cx="2969071" cy="1060130"/>
          </a:xfrm>
        </p:spPr>
        <p:txBody>
          <a:bodyPr anchor="b">
            <a:noAutofit/>
          </a:bodyPr>
          <a:lstStyle>
            <a:lvl1pPr marL="0" indent="0">
              <a:lnSpc>
                <a:spcPct val="90000"/>
              </a:lnSpc>
              <a:buNone/>
              <a:defRPr sz="2149" b="0">
                <a:solidFill>
                  <a:schemeClr val="accent1"/>
                </a:solidFill>
              </a:defRPr>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en-US"/>
              <a:t>Click to edit Master text styles</a:t>
            </a:r>
          </a:p>
        </p:txBody>
      </p:sp>
      <p:sp>
        <p:nvSpPr>
          <p:cNvPr id="12" name="Content Placeholder 3"/>
          <p:cNvSpPr>
            <a:spLocks noGrp="1"/>
          </p:cNvSpPr>
          <p:nvPr>
            <p:ph sz="quarter" idx="13"/>
          </p:nvPr>
        </p:nvSpPr>
        <p:spPr>
          <a:xfrm>
            <a:off x="425234" y="4461522"/>
            <a:ext cx="3155266" cy="3917606"/>
          </a:xfrm>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898342" y="3216892"/>
            <a:ext cx="2973498" cy="1060130"/>
          </a:xfrm>
        </p:spPr>
        <p:txBody>
          <a:bodyPr anchor="b">
            <a:noAutofit/>
          </a:bodyPr>
          <a:lstStyle>
            <a:lvl1pPr marL="0" indent="0">
              <a:lnSpc>
                <a:spcPct val="90000"/>
              </a:lnSpc>
              <a:buNone/>
              <a:defRPr sz="2149" b="0">
                <a:solidFill>
                  <a:schemeClr val="accent1"/>
                </a:solidFill>
              </a:defRPr>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en-US"/>
              <a:t>Click to edit Master text styles</a:t>
            </a:r>
          </a:p>
        </p:txBody>
      </p:sp>
      <p:sp>
        <p:nvSpPr>
          <p:cNvPr id="13" name="Content Placeholder 5"/>
          <p:cNvSpPr>
            <a:spLocks noGrp="1"/>
          </p:cNvSpPr>
          <p:nvPr>
            <p:ph sz="quarter" idx="14"/>
          </p:nvPr>
        </p:nvSpPr>
        <p:spPr>
          <a:xfrm>
            <a:off x="3716574" y="4461522"/>
            <a:ext cx="3155267" cy="3917606"/>
          </a:xfrm>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6F6A27C-E2F9-C140-AA96-063441F5E1DC}" type="datetimeFigureOut">
              <a:rPr lang="fr-FR" smtClean="0"/>
              <a:t>29/12/2022</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8CC829F0-9E9D-5843-8AC4-BFFFF05F267C}" type="slidenum">
              <a:rPr lang="fr-FR" smtClean="0"/>
              <a:t>‹#›</a:t>
            </a:fld>
            <a:endParaRPr lang="fr-FR"/>
          </a:p>
        </p:txBody>
      </p:sp>
    </p:spTree>
    <p:extLst>
      <p:ext uri="{BB962C8B-B14F-4D97-AF65-F5344CB8AC3E}">
        <p14:creationId xmlns:p14="http://schemas.microsoft.com/office/powerpoint/2010/main" val="23131374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6F6A27C-E2F9-C140-AA96-063441F5E1DC}" type="datetimeFigureOut">
              <a:rPr lang="fr-FR" smtClean="0"/>
              <a:t>29/12/2022</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8CC829F0-9E9D-5843-8AC4-BFFFF05F267C}" type="slidenum">
              <a:rPr lang="fr-FR" smtClean="0"/>
              <a:t>‹#›</a:t>
            </a:fld>
            <a:endParaRPr lang="fr-FR"/>
          </a:p>
        </p:txBody>
      </p:sp>
    </p:spTree>
    <p:extLst>
      <p:ext uri="{BB962C8B-B14F-4D97-AF65-F5344CB8AC3E}">
        <p14:creationId xmlns:p14="http://schemas.microsoft.com/office/powerpoint/2010/main" val="2539124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6F6A27C-E2F9-C140-AA96-063441F5E1DC}" type="datetimeFigureOut">
              <a:rPr lang="fr-FR" smtClean="0"/>
              <a:t>29/12/2022</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8CC829F0-9E9D-5843-8AC4-BFFFF05F267C}" type="slidenum">
              <a:rPr lang="fr-FR" smtClean="0"/>
              <a:t>‹#›</a:t>
            </a:fld>
            <a:endParaRPr lang="fr-FR"/>
          </a:p>
        </p:txBody>
      </p:sp>
    </p:spTree>
    <p:extLst>
      <p:ext uri="{BB962C8B-B14F-4D97-AF65-F5344CB8AC3E}">
        <p14:creationId xmlns:p14="http://schemas.microsoft.com/office/powerpoint/2010/main" val="36838518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30095" y="1069181"/>
            <a:ext cx="2558868" cy="3154306"/>
          </a:xfrm>
        </p:spPr>
        <p:txBody>
          <a:bodyPr anchor="b">
            <a:normAutofit/>
          </a:bodyPr>
          <a:lstStyle>
            <a:lvl1pPr algn="ctr">
              <a:defRPr sz="2976"/>
            </a:lvl1pPr>
          </a:lstStyle>
          <a:p>
            <a:r>
              <a:rPr lang="en-US"/>
              <a:t>Click to edit Master title style</a:t>
            </a:r>
            <a:endParaRPr lang="en-US" dirty="0"/>
          </a:p>
        </p:txBody>
      </p:sp>
      <p:sp>
        <p:nvSpPr>
          <p:cNvPr id="10" name="Content Placeholder 2"/>
          <p:cNvSpPr>
            <a:spLocks noGrp="1"/>
          </p:cNvSpPr>
          <p:nvPr>
            <p:ph sz="quarter" idx="13"/>
          </p:nvPr>
        </p:nvSpPr>
        <p:spPr>
          <a:xfrm>
            <a:off x="3128866" y="1069184"/>
            <a:ext cx="3741627" cy="730994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30095" y="4223490"/>
            <a:ext cx="2558869" cy="4155640"/>
          </a:xfrm>
        </p:spPr>
        <p:txBody>
          <a:bodyPr anchor="t">
            <a:normAutofit/>
          </a:bodyPr>
          <a:lstStyle>
            <a:lvl1pPr marL="0" indent="0" algn="ctr">
              <a:buNone/>
              <a:defRPr sz="1488"/>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en-US"/>
              <a:t>Click to edit Master text styles</a:t>
            </a:r>
          </a:p>
        </p:txBody>
      </p:sp>
      <p:sp>
        <p:nvSpPr>
          <p:cNvPr id="5" name="Date Placeholder 4"/>
          <p:cNvSpPr>
            <a:spLocks noGrp="1"/>
          </p:cNvSpPr>
          <p:nvPr>
            <p:ph type="dt" sz="half" idx="10"/>
          </p:nvPr>
        </p:nvSpPr>
        <p:spPr/>
        <p:txBody>
          <a:bodyPr/>
          <a:lstStyle/>
          <a:p>
            <a:fld id="{36F6A27C-E2F9-C140-AA96-063441F5E1DC}" type="datetimeFigureOut">
              <a:rPr lang="fr-FR" smtClean="0"/>
              <a:t>29/12/2022</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8CC829F0-9E9D-5843-8AC4-BFFFF05F267C}" type="slidenum">
              <a:rPr lang="fr-FR" smtClean="0"/>
              <a:t>‹#›</a:t>
            </a:fld>
            <a:endParaRPr lang="fr-FR"/>
          </a:p>
        </p:txBody>
      </p:sp>
    </p:spTree>
    <p:extLst>
      <p:ext uri="{BB962C8B-B14F-4D97-AF65-F5344CB8AC3E}">
        <p14:creationId xmlns:p14="http://schemas.microsoft.com/office/powerpoint/2010/main" val="38892822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25233" y="1069181"/>
            <a:ext cx="3644395" cy="3154306"/>
          </a:xfrm>
        </p:spPr>
        <p:txBody>
          <a:bodyPr anchor="b">
            <a:normAutofit/>
          </a:bodyPr>
          <a:lstStyle>
            <a:lvl1pPr algn="ctr">
              <a:defRPr sz="2976"/>
            </a:lvl1pPr>
          </a:lstStyle>
          <a:p>
            <a:r>
              <a:rPr lang="en-US"/>
              <a:t>Click to edit Master title style</a:t>
            </a:r>
            <a:endParaRPr lang="en-US" dirty="0"/>
          </a:p>
        </p:txBody>
      </p:sp>
      <p:sp>
        <p:nvSpPr>
          <p:cNvPr id="3" name="Picture Placeholder 2"/>
          <p:cNvSpPr>
            <a:spLocks noGrp="1" noChangeAspect="1"/>
          </p:cNvSpPr>
          <p:nvPr>
            <p:ph type="pic" idx="1"/>
          </p:nvPr>
        </p:nvSpPr>
        <p:spPr>
          <a:xfrm>
            <a:off x="4255823" y="2"/>
            <a:ext cx="2614670" cy="7906661"/>
          </a:xfrm>
          <a:ln w="57150" cmpd="thinThick">
            <a:solidFill>
              <a:schemeClr val="bg1">
                <a:lumMod val="50000"/>
              </a:schemeClr>
            </a:solidFill>
            <a:miter lim="800000"/>
          </a:ln>
        </p:spPr>
        <p:txBody>
          <a:bodyPr anchor="t"/>
          <a:lstStyle>
            <a:lvl1pPr marL="0" indent="0" algn="ctr">
              <a:buNone/>
              <a:defRPr sz="2645"/>
            </a:lvl1pPr>
            <a:lvl2pPr marL="377967" indent="0">
              <a:buNone/>
              <a:defRPr sz="2315"/>
            </a:lvl2pPr>
            <a:lvl3pPr marL="755934" indent="0">
              <a:buNone/>
              <a:defRPr sz="1984"/>
            </a:lvl3pPr>
            <a:lvl4pPr marL="1133902" indent="0">
              <a:buNone/>
              <a:defRPr sz="1653"/>
            </a:lvl4pPr>
            <a:lvl5pPr marL="1511869" indent="0">
              <a:buNone/>
              <a:defRPr sz="1653"/>
            </a:lvl5pPr>
            <a:lvl6pPr marL="1889836" indent="0">
              <a:buNone/>
              <a:defRPr sz="1653"/>
            </a:lvl6pPr>
            <a:lvl7pPr marL="2267803" indent="0">
              <a:buNone/>
              <a:defRPr sz="1653"/>
            </a:lvl7pPr>
            <a:lvl8pPr marL="2645771" indent="0">
              <a:buNone/>
              <a:defRPr sz="1653"/>
            </a:lvl8pPr>
            <a:lvl9pPr marL="3023738" indent="0">
              <a:buNone/>
              <a:defRPr sz="1653"/>
            </a:lvl9pPr>
          </a:lstStyle>
          <a:p>
            <a:r>
              <a:rPr lang="en-US"/>
              <a:t>Click icon to add picture</a:t>
            </a:r>
            <a:endParaRPr lang="en-US" dirty="0"/>
          </a:p>
        </p:txBody>
      </p:sp>
      <p:sp>
        <p:nvSpPr>
          <p:cNvPr id="4" name="Text Placeholder 3"/>
          <p:cNvSpPr>
            <a:spLocks noGrp="1"/>
          </p:cNvSpPr>
          <p:nvPr>
            <p:ph type="body" sz="half" idx="2"/>
          </p:nvPr>
        </p:nvSpPr>
        <p:spPr>
          <a:xfrm>
            <a:off x="425233" y="4223490"/>
            <a:ext cx="3644394" cy="3683174"/>
          </a:xfrm>
        </p:spPr>
        <p:txBody>
          <a:bodyPr anchor="t">
            <a:normAutofit/>
          </a:bodyPr>
          <a:lstStyle>
            <a:lvl1pPr marL="0" indent="0" algn="ctr">
              <a:buNone/>
              <a:defRPr sz="1488"/>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en-US"/>
              <a:t>Click to edit Master text styles</a:t>
            </a:r>
          </a:p>
        </p:txBody>
      </p:sp>
      <p:sp>
        <p:nvSpPr>
          <p:cNvPr id="5" name="Date Placeholder 4"/>
          <p:cNvSpPr>
            <a:spLocks noGrp="1"/>
          </p:cNvSpPr>
          <p:nvPr>
            <p:ph type="dt" sz="half" idx="10"/>
          </p:nvPr>
        </p:nvSpPr>
        <p:spPr/>
        <p:txBody>
          <a:bodyPr/>
          <a:lstStyle/>
          <a:p>
            <a:fld id="{36F6A27C-E2F9-C140-AA96-063441F5E1DC}" type="datetimeFigureOut">
              <a:rPr lang="fr-FR" smtClean="0"/>
              <a:t>29/12/2022</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8CC829F0-9E9D-5843-8AC4-BFFFF05F267C}" type="slidenum">
              <a:rPr lang="fr-FR" smtClean="0"/>
              <a:t>‹#›</a:t>
            </a:fld>
            <a:endParaRPr lang="fr-FR"/>
          </a:p>
        </p:txBody>
      </p:sp>
    </p:spTree>
    <p:extLst>
      <p:ext uri="{BB962C8B-B14F-4D97-AF65-F5344CB8AC3E}">
        <p14:creationId xmlns:p14="http://schemas.microsoft.com/office/powerpoint/2010/main" val="39053690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jp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pic>
        <p:nvPicPr>
          <p:cNvPr id="8" name="Picture 7" descr="Brickwork-SD-R1acrop.jpg"/>
          <p:cNvPicPr>
            <a:picLocks noChangeAspect="1"/>
          </p:cNvPicPr>
          <p:nvPr/>
        </p:nvPicPr>
        <p:blipFill>
          <a:blip r:embed="rId20">
            <a:extLst>
              <a:ext uri="{28A0092B-C50C-407E-A947-70E740481C1C}">
                <a14:useLocalDpi xmlns:a14="http://schemas.microsoft.com/office/drawing/2010/main" val="0"/>
              </a:ext>
            </a:extLst>
          </a:blip>
          <a:stretch>
            <a:fillRect/>
          </a:stretch>
        </p:blipFill>
        <p:spPr>
          <a:xfrm>
            <a:off x="0" y="0"/>
            <a:ext cx="7559675" cy="10691813"/>
          </a:xfrm>
          <a:prstGeom prst="rect">
            <a:avLst/>
          </a:prstGeom>
        </p:spPr>
      </p:pic>
      <p:grpSp>
        <p:nvGrpSpPr>
          <p:cNvPr id="10" name="Group 9"/>
          <p:cNvGrpSpPr/>
          <p:nvPr/>
        </p:nvGrpSpPr>
        <p:grpSpPr>
          <a:xfrm>
            <a:off x="-15747" y="2"/>
            <a:ext cx="7443943" cy="10358307"/>
            <a:chOff x="-25397" y="0"/>
            <a:chExt cx="12005350" cy="6644081"/>
          </a:xfrm>
        </p:grpSpPr>
        <p:sp useBgFill="1">
          <p:nvSpPr>
            <p:cNvPr id="11" name="Rectangle 10"/>
            <p:cNvSpPr/>
            <p:nvPr/>
          </p:nvSpPr>
          <p:spPr>
            <a:xfrm>
              <a:off x="1" y="0"/>
              <a:ext cx="11979952" cy="6644081"/>
            </a:xfrm>
            <a:prstGeom prst="rect">
              <a:avLst/>
            </a:prstGeom>
            <a:ln>
              <a:noFill/>
            </a:ln>
            <a:effectLst>
              <a:outerShdw blurRad="98425" dist="76200" dir="4380000" algn="tl" rotWithShape="0">
                <a:srgbClr val="000000">
                  <a:alpha val="68000"/>
                </a:srgbClr>
              </a:outerShdw>
            </a:effectLst>
          </p:spPr>
          <p:style>
            <a:lnRef idx="1">
              <a:schemeClr val="accent1"/>
            </a:lnRef>
            <a:fillRef idx="3">
              <a:schemeClr val="accent1"/>
            </a:fillRef>
            <a:effectRef idx="2">
              <a:schemeClr val="accent1"/>
            </a:effectRef>
            <a:fontRef idx="minor">
              <a:schemeClr val="lt1"/>
            </a:fontRef>
          </p:style>
        </p:sp>
        <p:sp>
          <p:nvSpPr>
            <p:cNvPr id="13" name="Rectangle 12"/>
            <p:cNvSpPr/>
            <p:nvPr/>
          </p:nvSpPr>
          <p:spPr>
            <a:xfrm>
              <a:off x="1" y="5600215"/>
              <a:ext cx="11706512" cy="780581"/>
            </a:xfrm>
            <a:prstGeom prst="rect">
              <a:avLst/>
            </a:prstGeom>
            <a:gradFill flip="none" rotWithShape="1">
              <a:gsLst>
                <a:gs pos="34000">
                  <a:schemeClr val="accent1"/>
                </a:gs>
                <a:gs pos="100000">
                  <a:schemeClr val="accent1">
                    <a:lumMod val="50000"/>
                  </a:schemeClr>
                </a:gs>
              </a:gsLst>
              <a:path path="circle">
                <a:fillToRect l="50000" t="50000" r="50000" b="50000"/>
              </a:path>
              <a:tileRect/>
            </a:gradFill>
            <a:ln>
              <a:noFill/>
            </a:ln>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25397" y="0"/>
              <a:ext cx="11773291" cy="6419514"/>
            </a:xfrm>
            <a:custGeom>
              <a:avLst/>
              <a:gdLst/>
              <a:ahLst/>
              <a:cxnLst/>
              <a:rect l="l" t="t" r="r" b="b"/>
              <a:pathLst>
                <a:path w="11773291" h="6419514">
                  <a:moveTo>
                    <a:pt x="11750059" y="0"/>
                  </a:moveTo>
                  <a:lnTo>
                    <a:pt x="11773291" y="6419514"/>
                  </a:lnTo>
                  <a:lnTo>
                    <a:pt x="0" y="6411047"/>
                  </a:lnTo>
                </a:path>
              </a:pathLst>
            </a:custGeom>
            <a:ln w="82550">
              <a:solidFill>
                <a:schemeClr val="tx1">
                  <a:lumMod val="50000"/>
                  <a:lumOff val="50000"/>
                </a:schemeClr>
              </a:solidFill>
              <a:miter lim="800000"/>
            </a:ln>
          </p:spPr>
          <p:style>
            <a:lnRef idx="2">
              <a:schemeClr val="accent1"/>
            </a:lnRef>
            <a:fillRef idx="0">
              <a:schemeClr val="accent1"/>
            </a:fillRef>
            <a:effectRef idx="1">
              <a:schemeClr val="accent1"/>
            </a:effectRef>
            <a:fontRef idx="minor">
              <a:schemeClr val="tx1"/>
            </a:fontRef>
          </p:style>
        </p:sp>
      </p:grpSp>
      <p:sp>
        <p:nvSpPr>
          <p:cNvPr id="2" name="Title Placeholder 1"/>
          <p:cNvSpPr>
            <a:spLocks noGrp="1"/>
          </p:cNvSpPr>
          <p:nvPr>
            <p:ph type="title"/>
          </p:nvPr>
        </p:nvSpPr>
        <p:spPr>
          <a:xfrm>
            <a:off x="425232" y="1069183"/>
            <a:ext cx="6446609" cy="1795946"/>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425232" y="3216893"/>
            <a:ext cx="6446609" cy="5162236"/>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525191" y="8975844"/>
            <a:ext cx="2346649" cy="777129"/>
          </a:xfrm>
          <a:prstGeom prst="rect">
            <a:avLst/>
          </a:prstGeom>
        </p:spPr>
        <p:txBody>
          <a:bodyPr vert="horz" lIns="91440" tIns="45720" rIns="91440" bIns="45720" rtlCol="0" anchor="ctr"/>
          <a:lstStyle>
            <a:lvl1pPr algn="r">
              <a:defRPr sz="2315" cap="all" baseline="0">
                <a:solidFill>
                  <a:schemeClr val="accent1">
                    <a:lumMod val="50000"/>
                  </a:schemeClr>
                </a:solidFill>
              </a:defRPr>
            </a:lvl1pPr>
          </a:lstStyle>
          <a:p>
            <a:fld id="{36F6A27C-E2F9-C140-AA96-063441F5E1DC}" type="datetimeFigureOut">
              <a:rPr lang="fr-FR" smtClean="0"/>
              <a:t>29/12/2022</a:t>
            </a:fld>
            <a:endParaRPr lang="fr-FR"/>
          </a:p>
        </p:txBody>
      </p:sp>
      <p:sp>
        <p:nvSpPr>
          <p:cNvPr id="5" name="Footer Placeholder 4"/>
          <p:cNvSpPr>
            <a:spLocks noGrp="1"/>
          </p:cNvSpPr>
          <p:nvPr>
            <p:ph type="ftr" sz="quarter" idx="3"/>
          </p:nvPr>
        </p:nvSpPr>
        <p:spPr>
          <a:xfrm>
            <a:off x="425233" y="8975844"/>
            <a:ext cx="3410112" cy="777129"/>
          </a:xfrm>
          <a:prstGeom prst="rect">
            <a:avLst/>
          </a:prstGeom>
        </p:spPr>
        <p:txBody>
          <a:bodyPr vert="horz" lIns="91440" tIns="45720" rIns="91440" bIns="45720" rtlCol="0" anchor="ctr"/>
          <a:lstStyle>
            <a:lvl1pPr algn="l">
              <a:defRPr sz="2315" cap="all" baseline="0">
                <a:solidFill>
                  <a:schemeClr val="accent1">
                    <a:lumMod val="50000"/>
                  </a:schemeClr>
                </a:solidFill>
              </a:defRPr>
            </a:lvl1pPr>
          </a:lstStyle>
          <a:p>
            <a:endParaRPr lang="fr-FR"/>
          </a:p>
        </p:txBody>
      </p:sp>
      <p:sp>
        <p:nvSpPr>
          <p:cNvPr id="6" name="Slide Number Placeholder 5"/>
          <p:cNvSpPr>
            <a:spLocks noGrp="1"/>
          </p:cNvSpPr>
          <p:nvPr>
            <p:ph type="sldNum" sz="quarter" idx="4"/>
          </p:nvPr>
        </p:nvSpPr>
        <p:spPr>
          <a:xfrm>
            <a:off x="3898343" y="8975844"/>
            <a:ext cx="562503" cy="777129"/>
          </a:xfrm>
          <a:prstGeom prst="rect">
            <a:avLst/>
          </a:prstGeom>
        </p:spPr>
        <p:txBody>
          <a:bodyPr vert="horz" lIns="91440" tIns="45720" rIns="91440" bIns="45720" rtlCol="0" anchor="ctr"/>
          <a:lstStyle>
            <a:lvl1pPr algn="ctr">
              <a:defRPr sz="2315" cap="all" baseline="0">
                <a:solidFill>
                  <a:schemeClr val="accent1">
                    <a:lumMod val="50000"/>
                  </a:schemeClr>
                </a:solidFill>
              </a:defRPr>
            </a:lvl1pPr>
          </a:lstStyle>
          <a:p>
            <a:fld id="{8CC829F0-9E9D-5843-8AC4-BFFFF05F267C}" type="slidenum">
              <a:rPr lang="fr-FR" smtClean="0"/>
              <a:t>‹#›</a:t>
            </a:fld>
            <a:endParaRPr lang="fr-FR"/>
          </a:p>
        </p:txBody>
      </p:sp>
      <p:sp>
        <p:nvSpPr>
          <p:cNvPr id="7" name="TextBox 6">
            <a:extLst>
              <a:ext uri="{FF2B5EF4-FFF2-40B4-BE49-F238E27FC236}">
                <a16:creationId xmlns:a16="http://schemas.microsoft.com/office/drawing/2014/main" id="{EBE3C2AC-0677-0F30-6BED-B3498EEFACEF}"/>
              </a:ext>
            </a:extLst>
          </p:cNvPr>
          <p:cNvSpPr txBox="1"/>
          <p:nvPr userDrawn="1"/>
        </p:nvSpPr>
        <p:spPr>
          <a:xfrm>
            <a:off x="830554" y="10714396"/>
            <a:ext cx="5901743" cy="369332"/>
          </a:xfrm>
          <a:prstGeom prst="rect">
            <a:avLst/>
          </a:prstGeom>
          <a:noFill/>
        </p:spPr>
        <p:txBody>
          <a:bodyPr wrap="square">
            <a:spAutoFit/>
          </a:bodyPr>
          <a:lstStyle/>
          <a:p>
            <a:pPr algn="ctr"/>
            <a:r>
              <a:rPr lang="en-US" b="0" i="0" dirty="0">
                <a:solidFill>
                  <a:srgbClr val="909090"/>
                </a:solidFill>
                <a:effectLst/>
                <a:latin typeface="Roboto" panose="020B0604020202020204" pitchFamily="2" charset="0"/>
              </a:rPr>
              <a:t>© All Rights Reserved By www.Bestfreecv.Com</a:t>
            </a:r>
          </a:p>
        </p:txBody>
      </p:sp>
    </p:spTree>
    <p:extLst>
      <p:ext uri="{BB962C8B-B14F-4D97-AF65-F5344CB8AC3E}">
        <p14:creationId xmlns:p14="http://schemas.microsoft.com/office/powerpoint/2010/main" val="388648261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Lst>
  <p:txStyles>
    <p:titleStyle>
      <a:lvl1pPr algn="l" defTabSz="755934" rtl="0" eaLnBrk="1" latinLnBrk="0" hangingPunct="1">
        <a:lnSpc>
          <a:spcPct val="90000"/>
        </a:lnSpc>
        <a:spcBef>
          <a:spcPct val="0"/>
        </a:spcBef>
        <a:buNone/>
        <a:defRPr sz="3637" kern="1200" cap="all" baseline="0">
          <a:solidFill>
            <a:schemeClr val="accent1"/>
          </a:solidFill>
          <a:effectLst/>
          <a:latin typeface="+mj-lt"/>
          <a:ea typeface="+mj-ea"/>
          <a:cs typeface="+mj-cs"/>
        </a:defRPr>
      </a:lvl1pPr>
    </p:titleStyle>
    <p:bodyStyle>
      <a:lvl1pPr marL="188984" indent="-188984" algn="l" defTabSz="755934" rtl="0" eaLnBrk="1" latinLnBrk="0" hangingPunct="1">
        <a:lnSpc>
          <a:spcPct val="120000"/>
        </a:lnSpc>
        <a:spcBef>
          <a:spcPts val="827"/>
        </a:spcBef>
        <a:buClr>
          <a:schemeClr val="accent1"/>
        </a:buClr>
        <a:buSzPct val="160000"/>
        <a:buFont typeface="Arial" panose="020B0604020202020204" pitchFamily="34" charset="0"/>
        <a:buChar char="•"/>
        <a:defRPr sz="1653" kern="1200" cap="all" baseline="0">
          <a:solidFill>
            <a:schemeClr val="tx1"/>
          </a:solidFill>
          <a:effectLst/>
          <a:latin typeface="+mn-lt"/>
          <a:ea typeface="+mn-ea"/>
          <a:cs typeface="+mn-cs"/>
        </a:defRPr>
      </a:lvl1pPr>
      <a:lvl2pPr marL="566951" indent="-188984" algn="l" defTabSz="755934" rtl="0" eaLnBrk="1" latinLnBrk="0" hangingPunct="1">
        <a:lnSpc>
          <a:spcPct val="120000"/>
        </a:lnSpc>
        <a:spcBef>
          <a:spcPts val="413"/>
        </a:spcBef>
        <a:buClr>
          <a:schemeClr val="accent1"/>
        </a:buClr>
        <a:buSzPct val="160000"/>
        <a:buFont typeface="Arial" panose="020B0604020202020204" pitchFamily="34" charset="0"/>
        <a:buChar char="•"/>
        <a:defRPr sz="1488" kern="1200" cap="all" baseline="0">
          <a:solidFill>
            <a:schemeClr val="tx1"/>
          </a:solidFill>
          <a:effectLst/>
          <a:latin typeface="+mn-lt"/>
          <a:ea typeface="+mn-ea"/>
          <a:cs typeface="+mn-cs"/>
        </a:defRPr>
      </a:lvl2pPr>
      <a:lvl3pPr marL="944918" indent="-188984" algn="l" defTabSz="755934" rtl="0" eaLnBrk="1" latinLnBrk="0" hangingPunct="1">
        <a:lnSpc>
          <a:spcPct val="120000"/>
        </a:lnSpc>
        <a:spcBef>
          <a:spcPts val="413"/>
        </a:spcBef>
        <a:buClr>
          <a:schemeClr val="accent1"/>
        </a:buClr>
        <a:buSzPct val="160000"/>
        <a:buFont typeface="Arial" panose="020B0604020202020204" pitchFamily="34" charset="0"/>
        <a:buChar char="•"/>
        <a:defRPr sz="1323" kern="1200" cap="all" baseline="0">
          <a:solidFill>
            <a:schemeClr val="tx1"/>
          </a:solidFill>
          <a:effectLst/>
          <a:latin typeface="+mn-lt"/>
          <a:ea typeface="+mn-ea"/>
          <a:cs typeface="+mn-cs"/>
        </a:defRPr>
      </a:lvl3pPr>
      <a:lvl4pPr marL="1322885" indent="-188984" algn="l" defTabSz="755934" rtl="0" eaLnBrk="1" latinLnBrk="0" hangingPunct="1">
        <a:lnSpc>
          <a:spcPct val="120000"/>
        </a:lnSpc>
        <a:spcBef>
          <a:spcPts val="413"/>
        </a:spcBef>
        <a:buClr>
          <a:schemeClr val="accent1"/>
        </a:buClr>
        <a:buSzPct val="160000"/>
        <a:buFont typeface="Arial" panose="020B0604020202020204" pitchFamily="34" charset="0"/>
        <a:buChar char="•"/>
        <a:defRPr sz="1157" kern="1200" cap="all" baseline="0">
          <a:solidFill>
            <a:schemeClr val="tx1"/>
          </a:solidFill>
          <a:effectLst/>
          <a:latin typeface="+mn-lt"/>
          <a:ea typeface="+mn-ea"/>
          <a:cs typeface="+mn-cs"/>
        </a:defRPr>
      </a:lvl4pPr>
      <a:lvl5pPr marL="1700853" indent="-188984" algn="l" defTabSz="755934" rtl="0" eaLnBrk="1" latinLnBrk="0" hangingPunct="1">
        <a:lnSpc>
          <a:spcPct val="120000"/>
        </a:lnSpc>
        <a:spcBef>
          <a:spcPts val="413"/>
        </a:spcBef>
        <a:buClr>
          <a:schemeClr val="accent1"/>
        </a:buClr>
        <a:buSzPct val="160000"/>
        <a:buFont typeface="Arial" panose="020B0604020202020204" pitchFamily="34" charset="0"/>
        <a:buChar char="•"/>
        <a:defRPr sz="1157" kern="1200" cap="all" baseline="0">
          <a:solidFill>
            <a:schemeClr val="tx1"/>
          </a:solidFill>
          <a:effectLst/>
          <a:latin typeface="+mn-lt"/>
          <a:ea typeface="+mn-ea"/>
          <a:cs typeface="+mn-cs"/>
        </a:defRPr>
      </a:lvl5pPr>
      <a:lvl6pPr marL="2078820" indent="-188984" algn="l" defTabSz="755934" rtl="0" eaLnBrk="1" latinLnBrk="0" hangingPunct="1">
        <a:lnSpc>
          <a:spcPct val="120000"/>
        </a:lnSpc>
        <a:spcBef>
          <a:spcPts val="413"/>
        </a:spcBef>
        <a:buClr>
          <a:schemeClr val="accent1"/>
        </a:buClr>
        <a:buSzPct val="160000"/>
        <a:buFont typeface="Arial" panose="020B0604020202020204" pitchFamily="34" charset="0"/>
        <a:buChar char="•"/>
        <a:defRPr sz="1157" kern="1200" cap="all" baseline="0">
          <a:solidFill>
            <a:schemeClr val="tx1"/>
          </a:solidFill>
          <a:effectLst/>
          <a:latin typeface="+mn-lt"/>
          <a:ea typeface="+mn-ea"/>
          <a:cs typeface="+mn-cs"/>
        </a:defRPr>
      </a:lvl6pPr>
      <a:lvl7pPr marL="2456787" indent="-188984" algn="l" defTabSz="755934" rtl="0" eaLnBrk="1" latinLnBrk="0" hangingPunct="1">
        <a:lnSpc>
          <a:spcPct val="120000"/>
        </a:lnSpc>
        <a:spcBef>
          <a:spcPts val="413"/>
        </a:spcBef>
        <a:buClr>
          <a:schemeClr val="accent1"/>
        </a:buClr>
        <a:buSzPct val="160000"/>
        <a:buFont typeface="Arial" panose="020B0604020202020204" pitchFamily="34" charset="0"/>
        <a:buChar char="•"/>
        <a:defRPr sz="1157" kern="1200" cap="all" baseline="0">
          <a:solidFill>
            <a:schemeClr val="tx1"/>
          </a:solidFill>
          <a:effectLst/>
          <a:latin typeface="+mn-lt"/>
          <a:ea typeface="+mn-ea"/>
          <a:cs typeface="+mn-cs"/>
        </a:defRPr>
      </a:lvl7pPr>
      <a:lvl8pPr marL="2834754" indent="-188984" algn="l" defTabSz="755934" rtl="0" eaLnBrk="1" latinLnBrk="0" hangingPunct="1">
        <a:lnSpc>
          <a:spcPct val="120000"/>
        </a:lnSpc>
        <a:spcBef>
          <a:spcPts val="413"/>
        </a:spcBef>
        <a:buClr>
          <a:schemeClr val="accent1"/>
        </a:buClr>
        <a:buSzPct val="160000"/>
        <a:buFont typeface="Arial" panose="020B0604020202020204" pitchFamily="34" charset="0"/>
        <a:buChar char="•"/>
        <a:defRPr sz="1157" kern="1200" cap="all" baseline="0">
          <a:solidFill>
            <a:schemeClr val="tx1"/>
          </a:solidFill>
          <a:effectLst/>
          <a:latin typeface="+mn-lt"/>
          <a:ea typeface="+mn-ea"/>
          <a:cs typeface="+mn-cs"/>
        </a:defRPr>
      </a:lvl8pPr>
      <a:lvl9pPr marL="3212722" indent="-188984" algn="l" defTabSz="755934" rtl="0" eaLnBrk="1" latinLnBrk="0" hangingPunct="1">
        <a:lnSpc>
          <a:spcPct val="120000"/>
        </a:lnSpc>
        <a:spcBef>
          <a:spcPts val="413"/>
        </a:spcBef>
        <a:buClr>
          <a:schemeClr val="accent1"/>
        </a:buClr>
        <a:buSzPct val="160000"/>
        <a:buFont typeface="Arial" panose="020B0604020202020204" pitchFamily="34" charset="0"/>
        <a:buChar char="•"/>
        <a:defRPr sz="1157" kern="1200" cap="all" baseline="0">
          <a:solidFill>
            <a:schemeClr val="tx1"/>
          </a:solidFill>
          <a:effectLst/>
          <a:latin typeface="+mn-lt"/>
          <a:ea typeface="+mn-ea"/>
          <a:cs typeface="+mn-cs"/>
        </a:defRPr>
      </a:lvl9pPr>
    </p:bodyStyle>
    <p:otherStyle>
      <a:defPPr>
        <a:defRPr lang="en-US"/>
      </a:defPPr>
      <a:lvl1pPr marL="0" algn="l" defTabSz="755934" rtl="0" eaLnBrk="1" latinLnBrk="0" hangingPunct="1">
        <a:defRPr sz="1488" kern="1200">
          <a:solidFill>
            <a:schemeClr val="tx1"/>
          </a:solidFill>
          <a:latin typeface="+mn-lt"/>
          <a:ea typeface="+mn-ea"/>
          <a:cs typeface="+mn-cs"/>
        </a:defRPr>
      </a:lvl1pPr>
      <a:lvl2pPr marL="377967" algn="l" defTabSz="755934" rtl="0" eaLnBrk="1" latinLnBrk="0" hangingPunct="1">
        <a:defRPr sz="1488" kern="1200">
          <a:solidFill>
            <a:schemeClr val="tx1"/>
          </a:solidFill>
          <a:latin typeface="+mn-lt"/>
          <a:ea typeface="+mn-ea"/>
          <a:cs typeface="+mn-cs"/>
        </a:defRPr>
      </a:lvl2pPr>
      <a:lvl3pPr marL="755934" algn="l" defTabSz="755934" rtl="0" eaLnBrk="1" latinLnBrk="0" hangingPunct="1">
        <a:defRPr sz="1488" kern="1200">
          <a:solidFill>
            <a:schemeClr val="tx1"/>
          </a:solidFill>
          <a:latin typeface="+mn-lt"/>
          <a:ea typeface="+mn-ea"/>
          <a:cs typeface="+mn-cs"/>
        </a:defRPr>
      </a:lvl3pPr>
      <a:lvl4pPr marL="1133902" algn="l" defTabSz="755934" rtl="0" eaLnBrk="1" latinLnBrk="0" hangingPunct="1">
        <a:defRPr sz="1488" kern="1200">
          <a:solidFill>
            <a:schemeClr val="tx1"/>
          </a:solidFill>
          <a:latin typeface="+mn-lt"/>
          <a:ea typeface="+mn-ea"/>
          <a:cs typeface="+mn-cs"/>
        </a:defRPr>
      </a:lvl4pPr>
      <a:lvl5pPr marL="1511869" algn="l" defTabSz="755934" rtl="0" eaLnBrk="1" latinLnBrk="0" hangingPunct="1">
        <a:defRPr sz="1488" kern="1200">
          <a:solidFill>
            <a:schemeClr val="tx1"/>
          </a:solidFill>
          <a:latin typeface="+mn-lt"/>
          <a:ea typeface="+mn-ea"/>
          <a:cs typeface="+mn-cs"/>
        </a:defRPr>
      </a:lvl5pPr>
      <a:lvl6pPr marL="1889836" algn="l" defTabSz="755934" rtl="0" eaLnBrk="1" latinLnBrk="0" hangingPunct="1">
        <a:defRPr sz="1488" kern="1200">
          <a:solidFill>
            <a:schemeClr val="tx1"/>
          </a:solidFill>
          <a:latin typeface="+mn-lt"/>
          <a:ea typeface="+mn-ea"/>
          <a:cs typeface="+mn-cs"/>
        </a:defRPr>
      </a:lvl6pPr>
      <a:lvl7pPr marL="2267803" algn="l" defTabSz="755934" rtl="0" eaLnBrk="1" latinLnBrk="0" hangingPunct="1">
        <a:defRPr sz="1488" kern="1200">
          <a:solidFill>
            <a:schemeClr val="tx1"/>
          </a:solidFill>
          <a:latin typeface="+mn-lt"/>
          <a:ea typeface="+mn-ea"/>
          <a:cs typeface="+mn-cs"/>
        </a:defRPr>
      </a:lvl7pPr>
      <a:lvl8pPr marL="2645771" algn="l" defTabSz="755934" rtl="0" eaLnBrk="1" latinLnBrk="0" hangingPunct="1">
        <a:defRPr sz="1488" kern="1200">
          <a:solidFill>
            <a:schemeClr val="tx1"/>
          </a:solidFill>
          <a:latin typeface="+mn-lt"/>
          <a:ea typeface="+mn-ea"/>
          <a:cs typeface="+mn-cs"/>
        </a:defRPr>
      </a:lvl8pPr>
      <a:lvl9pPr marL="3023738" algn="l" defTabSz="755934" rtl="0" eaLnBrk="1" latinLnBrk="0" hangingPunct="1">
        <a:defRPr sz="148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18.xml"/><Relationship Id="rId4" Type="http://schemas.openxmlformats.org/officeDocument/2006/relationships/hyperlink" Target="https://bitly.com/resumeobj"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s://weldingjobs.pro/cv" TargetMode="External"/><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Forme libre : forme 11">
            <a:extLst>
              <a:ext uri="{FF2B5EF4-FFF2-40B4-BE49-F238E27FC236}">
                <a16:creationId xmlns:a16="http://schemas.microsoft.com/office/drawing/2014/main" id="{A71F959E-5C46-4566-B725-6118DE5E45B6}"/>
              </a:ext>
            </a:extLst>
          </p:cNvPr>
          <p:cNvSpPr/>
          <p:nvPr/>
        </p:nvSpPr>
        <p:spPr>
          <a:xfrm flipH="1">
            <a:off x="4547535" y="0"/>
            <a:ext cx="3012140" cy="3004162"/>
          </a:xfrm>
          <a:custGeom>
            <a:avLst/>
            <a:gdLst>
              <a:gd name="connsiteX0" fmla="*/ 2989315 w 3012140"/>
              <a:gd name="connsiteY0" fmla="*/ 0 h 3004162"/>
              <a:gd name="connsiteX1" fmla="*/ 0 w 3012140"/>
              <a:gd name="connsiteY1" fmla="*/ 0 h 3004162"/>
              <a:gd name="connsiteX2" fmla="*/ 0 w 3012140"/>
              <a:gd name="connsiteY2" fmla="*/ 3004162 h 3004162"/>
              <a:gd name="connsiteX3" fmla="*/ 174069 w 3012140"/>
              <a:gd name="connsiteY3" fmla="*/ 3003880 h 3004162"/>
              <a:gd name="connsiteX4" fmla="*/ 2967497 w 3012140"/>
              <a:gd name="connsiteY4" fmla="*/ 1062604 h 3004162"/>
              <a:gd name="connsiteX5" fmla="*/ 2992268 w 3012140"/>
              <a:gd name="connsiteY5" fmla="*/ 21435 h 30041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012140" h="3004162">
                <a:moveTo>
                  <a:pt x="2989315" y="0"/>
                </a:moveTo>
                <a:lnTo>
                  <a:pt x="0" y="0"/>
                </a:lnTo>
                <a:lnTo>
                  <a:pt x="0" y="3004162"/>
                </a:lnTo>
                <a:lnTo>
                  <a:pt x="174069" y="3003880"/>
                </a:lnTo>
                <a:cubicBezTo>
                  <a:pt x="1122535" y="2984738"/>
                  <a:pt x="2645577" y="2677794"/>
                  <a:pt x="2967497" y="1062604"/>
                </a:cubicBezTo>
                <a:cubicBezTo>
                  <a:pt x="3019005" y="649059"/>
                  <a:pt x="3024088" y="306002"/>
                  <a:pt x="2992268" y="21435"/>
                </a:cubicBezTo>
                <a:close/>
              </a:path>
            </a:pathLst>
          </a:custGeom>
          <a:solidFill>
            <a:srgbClr val="424B54">
              <a:alpha val="51000"/>
            </a:srgbClr>
          </a:solidFill>
          <a:ln>
            <a:noFill/>
          </a:ln>
          <a:effectLst/>
        </p:spPr>
        <p:style>
          <a:lnRef idx="1">
            <a:schemeClr val="accent1"/>
          </a:lnRef>
          <a:fillRef idx="3">
            <a:schemeClr val="accent1"/>
          </a:fillRef>
          <a:effectRef idx="2">
            <a:schemeClr val="accent1"/>
          </a:effectRef>
          <a:fontRef idx="minor">
            <a:schemeClr val="lt1"/>
          </a:fontRef>
        </p:style>
        <p:txBody>
          <a:bodyPr wrap="square" rtlCol="0" anchor="ctr">
            <a:noAutofit/>
          </a:bodyPr>
          <a:lstStyle/>
          <a:p>
            <a:pPr algn="ctr"/>
            <a:endParaRPr lang="fr-FR"/>
          </a:p>
        </p:txBody>
      </p:sp>
      <p:sp>
        <p:nvSpPr>
          <p:cNvPr id="21" name="Forme libre : forme 20">
            <a:extLst>
              <a:ext uri="{FF2B5EF4-FFF2-40B4-BE49-F238E27FC236}">
                <a16:creationId xmlns:a16="http://schemas.microsoft.com/office/drawing/2014/main" id="{F5011592-9FA2-53E3-49B2-6DA90C77E949}"/>
              </a:ext>
            </a:extLst>
          </p:cNvPr>
          <p:cNvSpPr/>
          <p:nvPr/>
        </p:nvSpPr>
        <p:spPr>
          <a:xfrm>
            <a:off x="3541697" y="8633074"/>
            <a:ext cx="4017978" cy="2058739"/>
          </a:xfrm>
          <a:custGeom>
            <a:avLst/>
            <a:gdLst>
              <a:gd name="connsiteX0" fmla="*/ 3781762 w 4017978"/>
              <a:gd name="connsiteY0" fmla="*/ 59 h 2058739"/>
              <a:gd name="connsiteX1" fmla="*/ 3952180 w 4017978"/>
              <a:gd name="connsiteY1" fmla="*/ 13068 h 2058739"/>
              <a:gd name="connsiteX2" fmla="*/ 4017978 w 4017978"/>
              <a:gd name="connsiteY2" fmla="*/ 30381 h 2058739"/>
              <a:gd name="connsiteX3" fmla="*/ 4017978 w 4017978"/>
              <a:gd name="connsiteY3" fmla="*/ 2058739 h 2058739"/>
              <a:gd name="connsiteX4" fmla="*/ 0 w 4017978"/>
              <a:gd name="connsiteY4" fmla="*/ 2058739 h 2058739"/>
              <a:gd name="connsiteX5" fmla="*/ 36486 w 4017978"/>
              <a:gd name="connsiteY5" fmla="*/ 2023388 h 2058739"/>
              <a:gd name="connsiteX6" fmla="*/ 1879098 w 4017978"/>
              <a:gd name="connsiteY6" fmla="*/ 932600 h 2058739"/>
              <a:gd name="connsiteX7" fmla="*/ 3781762 w 4017978"/>
              <a:gd name="connsiteY7" fmla="*/ 59 h 20587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017978" h="2058739">
                <a:moveTo>
                  <a:pt x="3781762" y="59"/>
                </a:moveTo>
                <a:cubicBezTo>
                  <a:pt x="3839608" y="-566"/>
                  <a:pt x="3896649" y="3796"/>
                  <a:pt x="3952180" y="13068"/>
                </a:cubicBezTo>
                <a:lnTo>
                  <a:pt x="4017978" y="30381"/>
                </a:lnTo>
                <a:lnTo>
                  <a:pt x="4017978" y="2058739"/>
                </a:lnTo>
                <a:lnTo>
                  <a:pt x="0" y="2058739"/>
                </a:lnTo>
                <a:lnTo>
                  <a:pt x="36486" y="2023388"/>
                </a:lnTo>
                <a:cubicBezTo>
                  <a:pt x="293989" y="1829837"/>
                  <a:pt x="1362148" y="1648571"/>
                  <a:pt x="1879098" y="932600"/>
                </a:cubicBezTo>
                <a:cubicBezTo>
                  <a:pt x="2430511" y="168897"/>
                  <a:pt x="3318992" y="5056"/>
                  <a:pt x="3781762" y="59"/>
                </a:cubicBezTo>
                <a:close/>
              </a:path>
            </a:pathLst>
          </a:custGeom>
          <a:solidFill>
            <a:srgbClr val="CACACC">
              <a:alpha val="77000"/>
            </a:srgbClr>
          </a:solidFill>
          <a:ln cap="flat">
            <a:noFill/>
            <a:prstDash val="solid"/>
          </a:ln>
        </p:spPr>
        <p:txBody>
          <a:bodyPr rot="0" spcFirstLastPara="0" vert="horz" wrap="square" lIns="91440" tIns="45720" rIns="91440" bIns="45720" numCol="1" spcCol="0" rtlCol="0" fromWordArt="0" anchor="t" anchorCtr="0" forceAA="0" compatLnSpc="0">
            <a:prstTxWarp prst="textNoShape">
              <a:avLst/>
            </a:prstTxWarp>
            <a:noAutofit/>
          </a:bodyPr>
          <a:lstStyle/>
          <a:p>
            <a:endParaRPr lang="fr-FR"/>
          </a:p>
        </p:txBody>
      </p:sp>
      <p:sp>
        <p:nvSpPr>
          <p:cNvPr id="16" name="Forme libre : forme 15">
            <a:extLst>
              <a:ext uri="{FF2B5EF4-FFF2-40B4-BE49-F238E27FC236}">
                <a16:creationId xmlns:a16="http://schemas.microsoft.com/office/drawing/2014/main" id="{C3EDDF0F-798D-D5A3-1F06-E4156D7FCBE0}"/>
              </a:ext>
            </a:extLst>
          </p:cNvPr>
          <p:cNvSpPr/>
          <p:nvPr/>
        </p:nvSpPr>
        <p:spPr>
          <a:xfrm rot="10333812" flipH="1">
            <a:off x="-168936" y="-265763"/>
            <a:ext cx="4425884" cy="2835322"/>
          </a:xfrm>
          <a:custGeom>
            <a:avLst/>
            <a:gdLst>
              <a:gd name="connsiteX0" fmla="*/ 343429 w 4425884"/>
              <a:gd name="connsiteY0" fmla="*/ 2835322 h 2835322"/>
              <a:gd name="connsiteX1" fmla="*/ 4404713 w 4425884"/>
              <a:gd name="connsiteY1" fmla="*/ 2281176 h 2835322"/>
              <a:gd name="connsiteX2" fmla="*/ 4404018 w 4425884"/>
              <a:gd name="connsiteY2" fmla="*/ 2276638 h 2835322"/>
              <a:gd name="connsiteX3" fmla="*/ 4359811 w 4425884"/>
              <a:gd name="connsiteY3" fmla="*/ 1622480 h 2835322"/>
              <a:gd name="connsiteX4" fmla="*/ 4397595 w 4425884"/>
              <a:gd name="connsiteY4" fmla="*/ 1308593 h 2835322"/>
              <a:gd name="connsiteX5" fmla="*/ 4423188 w 4425884"/>
              <a:gd name="connsiteY5" fmla="*/ 1167174 h 2835322"/>
              <a:gd name="connsiteX6" fmla="*/ 4241463 w 4425884"/>
              <a:gd name="connsiteY6" fmla="*/ 457707 h 2835322"/>
              <a:gd name="connsiteX7" fmla="*/ 2760341 w 4425884"/>
              <a:gd name="connsiteY7" fmla="*/ 7998 h 2835322"/>
              <a:gd name="connsiteX8" fmla="*/ 22545 w 4425884"/>
              <a:gd name="connsiteY8" fmla="*/ 313810 h 2835322"/>
              <a:gd name="connsiteX9" fmla="*/ 0 w 4425884"/>
              <a:gd name="connsiteY9" fmla="*/ 318360 h 28353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425884" h="2835322">
                <a:moveTo>
                  <a:pt x="343429" y="2835322"/>
                </a:moveTo>
                <a:lnTo>
                  <a:pt x="4404713" y="2281176"/>
                </a:lnTo>
                <a:lnTo>
                  <a:pt x="4404018" y="2276638"/>
                </a:lnTo>
                <a:cubicBezTo>
                  <a:pt x="4377907" y="2082743"/>
                  <a:pt x="4362654" y="1865562"/>
                  <a:pt x="4359811" y="1622480"/>
                </a:cubicBezTo>
                <a:cubicBezTo>
                  <a:pt x="4366518" y="1512888"/>
                  <a:pt x="4379300" y="1408335"/>
                  <a:pt x="4397595" y="1308593"/>
                </a:cubicBezTo>
                <a:lnTo>
                  <a:pt x="4423188" y="1167174"/>
                </a:lnTo>
                <a:cubicBezTo>
                  <a:pt x="4435007" y="923624"/>
                  <a:pt x="4413755" y="688931"/>
                  <a:pt x="4241463" y="457707"/>
                </a:cubicBezTo>
                <a:cubicBezTo>
                  <a:pt x="3969009" y="94448"/>
                  <a:pt x="3665493" y="-35256"/>
                  <a:pt x="2760341" y="7998"/>
                </a:cubicBezTo>
                <a:cubicBezTo>
                  <a:pt x="2194621" y="35032"/>
                  <a:pt x="971758" y="136054"/>
                  <a:pt x="22545" y="313810"/>
                </a:cubicBezTo>
                <a:lnTo>
                  <a:pt x="0" y="318360"/>
                </a:lnTo>
                <a:close/>
              </a:path>
            </a:pathLst>
          </a:custGeom>
          <a:solidFill>
            <a:srgbClr val="16798C">
              <a:alpha val="69804"/>
            </a:srgbClr>
          </a:solidFill>
          <a:ln>
            <a:noFill/>
          </a:ln>
          <a:effectLst/>
        </p:spPr>
        <p:style>
          <a:lnRef idx="1">
            <a:schemeClr val="accent1"/>
          </a:lnRef>
          <a:fillRef idx="3">
            <a:schemeClr val="accent1"/>
          </a:fillRef>
          <a:effectRef idx="2">
            <a:schemeClr val="accent1"/>
          </a:effectRef>
          <a:fontRef idx="minor">
            <a:schemeClr val="lt1"/>
          </a:fontRef>
        </p:style>
        <p:txBody>
          <a:bodyPr wrap="square" rtlCol="0" anchor="ctr">
            <a:noAutofit/>
          </a:bodyPr>
          <a:lstStyle/>
          <a:p>
            <a:pPr algn="ctr"/>
            <a:endParaRPr lang="fr-FR" dirty="0"/>
          </a:p>
        </p:txBody>
      </p:sp>
      <p:sp>
        <p:nvSpPr>
          <p:cNvPr id="25" name="Rectangle 24">
            <a:extLst>
              <a:ext uri="{FF2B5EF4-FFF2-40B4-BE49-F238E27FC236}">
                <a16:creationId xmlns:a16="http://schemas.microsoft.com/office/drawing/2014/main" id="{CFE1A68E-4885-45C6-AD66-C865D668E886}"/>
              </a:ext>
            </a:extLst>
          </p:cNvPr>
          <p:cNvSpPr/>
          <p:nvPr/>
        </p:nvSpPr>
        <p:spPr>
          <a:xfrm>
            <a:off x="3258382" y="2527567"/>
            <a:ext cx="1513555" cy="332079"/>
          </a:xfrm>
          <a:prstGeom prst="rect">
            <a:avLst/>
          </a:prstGeom>
          <a:noFill/>
          <a:ln>
            <a:noFill/>
          </a:ln>
        </p:spPr>
        <p:style>
          <a:lnRef idx="2">
            <a:schemeClr val="accent3"/>
          </a:lnRef>
          <a:fillRef idx="1">
            <a:schemeClr val="lt1"/>
          </a:fillRef>
          <a:effectRef idx="0">
            <a:schemeClr val="accent3"/>
          </a:effectRef>
          <a:fontRef idx="minor">
            <a:schemeClr val="dk1"/>
          </a:fontRef>
        </p:style>
        <p:txBody>
          <a:bodyPr wrap="none" rtlCol="0" anchor="ctr">
            <a:spAutoFit/>
          </a:bodyPr>
          <a:lstStyle/>
          <a:p>
            <a:pPr algn="r" rtl="1">
              <a:lnSpc>
                <a:spcPct val="107000"/>
              </a:lnSpc>
              <a:spcAft>
                <a:spcPts val="738"/>
              </a:spcAft>
              <a:buSzPct val="150000"/>
            </a:pPr>
            <a:r>
              <a:rPr lang="ar-MA" sz="1600" b="1" dirty="0">
                <a:solidFill>
                  <a:srgbClr val="16798C"/>
                </a:solidFill>
                <a:latin typeface="Tahoma" panose="020B0604030504040204" pitchFamily="34" charset="0"/>
                <a:ea typeface="Tahoma" panose="020B0604030504040204" pitchFamily="34" charset="0"/>
                <a:cs typeface="Tahoma" panose="020B0604030504040204" pitchFamily="34" charset="0"/>
              </a:rPr>
              <a:t>خبـرات العمـل</a:t>
            </a:r>
          </a:p>
        </p:txBody>
      </p:sp>
      <p:sp>
        <p:nvSpPr>
          <p:cNvPr id="109" name="Rectangle 108">
            <a:extLst>
              <a:ext uri="{FF2B5EF4-FFF2-40B4-BE49-F238E27FC236}">
                <a16:creationId xmlns:a16="http://schemas.microsoft.com/office/drawing/2014/main" id="{F46F589B-9292-4448-99E2-17E655BB4D42}"/>
              </a:ext>
            </a:extLst>
          </p:cNvPr>
          <p:cNvSpPr/>
          <p:nvPr/>
        </p:nvSpPr>
        <p:spPr>
          <a:xfrm>
            <a:off x="2678094" y="6306274"/>
            <a:ext cx="2093843" cy="332079"/>
          </a:xfrm>
          <a:prstGeom prst="rect">
            <a:avLst/>
          </a:prstGeom>
          <a:noFill/>
          <a:ln>
            <a:noFill/>
          </a:ln>
        </p:spPr>
        <p:style>
          <a:lnRef idx="2">
            <a:schemeClr val="accent3"/>
          </a:lnRef>
          <a:fillRef idx="1">
            <a:schemeClr val="lt1"/>
          </a:fillRef>
          <a:effectRef idx="0">
            <a:schemeClr val="accent3"/>
          </a:effectRef>
          <a:fontRef idx="minor">
            <a:schemeClr val="dk1"/>
          </a:fontRef>
        </p:style>
        <p:txBody>
          <a:bodyPr wrap="none" rtlCol="0" anchor="ctr">
            <a:spAutoFit/>
          </a:bodyPr>
          <a:lstStyle/>
          <a:p>
            <a:pPr algn="ctr" rtl="1">
              <a:lnSpc>
                <a:spcPct val="107000"/>
              </a:lnSpc>
              <a:spcAft>
                <a:spcPts val="738"/>
              </a:spcAft>
              <a:buSzPct val="150000"/>
            </a:pPr>
            <a:r>
              <a:rPr lang="ar-MA" sz="1600" b="1" dirty="0">
                <a:solidFill>
                  <a:srgbClr val="16798C"/>
                </a:solidFill>
                <a:latin typeface="Tahoma" panose="020B0604030504040204" pitchFamily="34" charset="0"/>
                <a:ea typeface="Tahoma" panose="020B0604030504040204" pitchFamily="34" charset="0"/>
                <a:cs typeface="Tahoma" panose="020B0604030504040204" pitchFamily="34" charset="0"/>
              </a:rPr>
              <a:t>المؤه</a:t>
            </a:r>
            <a:r>
              <a:rPr lang="ar-DZ" sz="1600" b="1" dirty="0">
                <a:solidFill>
                  <a:srgbClr val="16798C"/>
                </a:solidFill>
                <a:latin typeface="Tahoma" panose="020B0604030504040204" pitchFamily="34" charset="0"/>
                <a:ea typeface="Tahoma" panose="020B0604030504040204" pitchFamily="34" charset="0"/>
                <a:cs typeface="Tahoma" panose="020B0604030504040204" pitchFamily="34" charset="0"/>
              </a:rPr>
              <a:t>ـ</a:t>
            </a:r>
            <a:r>
              <a:rPr lang="ar-MA" sz="1600" b="1" dirty="0">
                <a:solidFill>
                  <a:srgbClr val="16798C"/>
                </a:solidFill>
                <a:latin typeface="Tahoma" panose="020B0604030504040204" pitchFamily="34" charset="0"/>
                <a:ea typeface="Tahoma" panose="020B0604030504040204" pitchFamily="34" charset="0"/>
                <a:cs typeface="Tahoma" panose="020B0604030504040204" pitchFamily="34" charset="0"/>
              </a:rPr>
              <a:t>لات التعليمي</a:t>
            </a:r>
            <a:r>
              <a:rPr lang="ar-DZ" sz="1600" b="1" dirty="0">
                <a:solidFill>
                  <a:srgbClr val="16798C"/>
                </a:solidFill>
                <a:latin typeface="Tahoma" panose="020B0604030504040204" pitchFamily="34" charset="0"/>
                <a:ea typeface="Tahoma" panose="020B0604030504040204" pitchFamily="34" charset="0"/>
                <a:cs typeface="Tahoma" panose="020B0604030504040204" pitchFamily="34" charset="0"/>
              </a:rPr>
              <a:t>ـ</a:t>
            </a:r>
            <a:r>
              <a:rPr lang="ar-MA" sz="1600" b="1" dirty="0">
                <a:solidFill>
                  <a:srgbClr val="16798C"/>
                </a:solidFill>
                <a:latin typeface="Tahoma" panose="020B0604030504040204" pitchFamily="34" charset="0"/>
                <a:ea typeface="Tahoma" panose="020B0604030504040204" pitchFamily="34" charset="0"/>
                <a:cs typeface="Tahoma" panose="020B0604030504040204" pitchFamily="34" charset="0"/>
              </a:rPr>
              <a:t>ة</a:t>
            </a:r>
            <a:endParaRPr lang="fr-FR" sz="1600" b="1" dirty="0">
              <a:solidFill>
                <a:srgbClr val="16798C"/>
              </a:solidFill>
              <a:latin typeface="Tahoma" panose="020B0604030504040204" pitchFamily="34" charset="0"/>
              <a:ea typeface="Tahoma" panose="020B0604030504040204" pitchFamily="34" charset="0"/>
              <a:cs typeface="Tahoma" panose="020B0604030504040204" pitchFamily="34" charset="0"/>
            </a:endParaRPr>
          </a:p>
        </p:txBody>
      </p:sp>
      <p:sp>
        <p:nvSpPr>
          <p:cNvPr id="27" name="Rectangle: Diagonal Corners Rounded 26">
            <a:extLst>
              <a:ext uri="{FF2B5EF4-FFF2-40B4-BE49-F238E27FC236}">
                <a16:creationId xmlns:a16="http://schemas.microsoft.com/office/drawing/2014/main" id="{282838A2-C8F7-48EC-AAD9-0BDF35CF634C}"/>
              </a:ext>
            </a:extLst>
          </p:cNvPr>
          <p:cNvSpPr/>
          <p:nvPr/>
        </p:nvSpPr>
        <p:spPr>
          <a:xfrm>
            <a:off x="2677830" y="7762650"/>
            <a:ext cx="2094107" cy="349702"/>
          </a:xfrm>
          <a:prstGeom prst="round2DiagRect">
            <a:avLst/>
          </a:prstGeom>
          <a:noFill/>
          <a:ln>
            <a:noFill/>
          </a:ln>
        </p:spPr>
        <p:style>
          <a:lnRef idx="2">
            <a:schemeClr val="accent3"/>
          </a:lnRef>
          <a:fillRef idx="1">
            <a:schemeClr val="lt1"/>
          </a:fillRef>
          <a:effectRef idx="0">
            <a:schemeClr val="accent3"/>
          </a:effectRef>
          <a:fontRef idx="minor">
            <a:schemeClr val="dk1"/>
          </a:fontRef>
        </p:style>
        <p:txBody>
          <a:bodyPr rtlCol="0" anchor="ctr"/>
          <a:lstStyle/>
          <a:p>
            <a:pPr algn="r" rtl="1">
              <a:buSzPct val="150000"/>
            </a:pPr>
            <a:r>
              <a:rPr lang="ar-MA" sz="1600" b="1" dirty="0">
                <a:solidFill>
                  <a:srgbClr val="16798C"/>
                </a:solidFill>
                <a:latin typeface="Tahoma" panose="020B0604030504040204" pitchFamily="34" charset="0"/>
                <a:ea typeface="Tahoma" panose="020B0604030504040204" pitchFamily="34" charset="0"/>
                <a:cs typeface="Tahoma" panose="020B0604030504040204" pitchFamily="34" charset="0"/>
              </a:rPr>
              <a:t>المه</a:t>
            </a:r>
            <a:r>
              <a:rPr lang="ar-DZ" sz="1600" b="1" dirty="0">
                <a:solidFill>
                  <a:srgbClr val="16798C"/>
                </a:solidFill>
                <a:latin typeface="Tahoma" panose="020B0604030504040204" pitchFamily="34" charset="0"/>
                <a:ea typeface="Tahoma" panose="020B0604030504040204" pitchFamily="34" charset="0"/>
                <a:cs typeface="Tahoma" panose="020B0604030504040204" pitchFamily="34" charset="0"/>
              </a:rPr>
              <a:t>ــ</a:t>
            </a:r>
            <a:r>
              <a:rPr lang="ar-MA" sz="1600" b="1" dirty="0">
                <a:solidFill>
                  <a:srgbClr val="16798C"/>
                </a:solidFill>
                <a:latin typeface="Tahoma" panose="020B0604030504040204" pitchFamily="34" charset="0"/>
                <a:ea typeface="Tahoma" panose="020B0604030504040204" pitchFamily="34" charset="0"/>
                <a:cs typeface="Tahoma" panose="020B0604030504040204" pitchFamily="34" charset="0"/>
              </a:rPr>
              <a:t>ارات</a:t>
            </a:r>
            <a:r>
              <a:rPr lang="fr-FR" sz="1600" b="1" dirty="0">
                <a:solidFill>
                  <a:srgbClr val="16798C"/>
                </a:solidFill>
                <a:latin typeface="Tahoma" panose="020B0604030504040204" pitchFamily="34" charset="0"/>
                <a:ea typeface="Tahoma" panose="020B0604030504040204" pitchFamily="34" charset="0"/>
                <a:cs typeface="Tahoma" panose="020B0604030504040204" pitchFamily="34" charset="0"/>
              </a:rPr>
              <a:t> </a:t>
            </a:r>
          </a:p>
        </p:txBody>
      </p:sp>
      <p:sp>
        <p:nvSpPr>
          <p:cNvPr id="131" name="Rectangle 130">
            <a:extLst>
              <a:ext uri="{FF2B5EF4-FFF2-40B4-BE49-F238E27FC236}">
                <a16:creationId xmlns:a16="http://schemas.microsoft.com/office/drawing/2014/main" id="{3E93FDCD-BC62-46F0-9D32-C0029FD5E0F1}"/>
              </a:ext>
            </a:extLst>
          </p:cNvPr>
          <p:cNvSpPr/>
          <p:nvPr/>
        </p:nvSpPr>
        <p:spPr>
          <a:xfrm>
            <a:off x="2445360" y="8268832"/>
            <a:ext cx="2304000" cy="6166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84431" tIns="42216" rIns="84431" bIns="42216" numCol="1" spcCol="0" rtlCol="0" fromWordArt="0" anchor="t" anchorCtr="0" forceAA="0" compatLnSpc="1">
            <a:prstTxWarp prst="textNoShape">
              <a:avLst/>
            </a:prstTxWarp>
            <a:spAutoFit/>
          </a:bodyPr>
          <a:lstStyle/>
          <a:p>
            <a:pPr marL="185738" indent="-93663" algn="just" rtl="1" fontAlgn="base">
              <a:lnSpc>
                <a:spcPct val="107000"/>
              </a:lnSpc>
              <a:spcBef>
                <a:spcPts val="600"/>
              </a:spcBef>
              <a:spcAft>
                <a:spcPts val="600"/>
              </a:spcAft>
              <a:buFont typeface="Wingdings" panose="05000000000000000000" pitchFamily="2" charset="2"/>
              <a:buChar char="§"/>
              <a:tabLst>
                <a:tab pos="0" algn="l"/>
              </a:tabLst>
            </a:pPr>
            <a:r>
              <a:rPr lang="ar-DZ" sz="1200" dirty="0">
                <a:solidFill>
                  <a:schemeClr val="tx1"/>
                </a:solidFill>
                <a:latin typeface="Tahoma" panose="020B0604030504040204" pitchFamily="34" charset="0"/>
                <a:ea typeface="Tahoma" panose="020B0604030504040204" pitchFamily="34" charset="0"/>
                <a:cs typeface="Tahoma" panose="020B0604030504040204" pitchFamily="34" charset="0"/>
              </a:rPr>
              <a:t>المهارة </a:t>
            </a:r>
            <a:r>
              <a:rPr lang="fr-FR" sz="1200" dirty="0">
                <a:solidFill>
                  <a:schemeClr val="tx1"/>
                </a:solidFill>
                <a:latin typeface="Tahoma" panose="020B0604030504040204" pitchFamily="34" charset="0"/>
                <a:ea typeface="Tahoma" panose="020B0604030504040204" pitchFamily="34" charset="0"/>
                <a:cs typeface="Tahoma" panose="020B0604030504040204" pitchFamily="34" charset="0"/>
              </a:rPr>
              <a:t>1</a:t>
            </a:r>
          </a:p>
          <a:p>
            <a:pPr marL="185738" indent="-93663" algn="just" rtl="1" fontAlgn="base">
              <a:lnSpc>
                <a:spcPct val="107000"/>
              </a:lnSpc>
              <a:spcBef>
                <a:spcPts val="600"/>
              </a:spcBef>
              <a:spcAft>
                <a:spcPts val="600"/>
              </a:spcAft>
              <a:buFont typeface="Wingdings" panose="05000000000000000000" pitchFamily="2" charset="2"/>
              <a:buChar char="§"/>
              <a:tabLst>
                <a:tab pos="0" algn="l"/>
              </a:tabLst>
            </a:pPr>
            <a:r>
              <a:rPr lang="ar-DZ" sz="1200" dirty="0">
                <a:solidFill>
                  <a:schemeClr val="tx1"/>
                </a:solidFill>
                <a:latin typeface="Tahoma" panose="020B0604030504040204" pitchFamily="34" charset="0"/>
                <a:ea typeface="Tahoma" panose="020B0604030504040204" pitchFamily="34" charset="0"/>
                <a:cs typeface="Tahoma" panose="020B0604030504040204" pitchFamily="34" charset="0"/>
              </a:rPr>
              <a:t>المهارة 2</a:t>
            </a:r>
            <a:endParaRPr lang="fr-FR" sz="1200" dirty="0">
              <a:solidFill>
                <a:schemeClr val="tx1"/>
              </a:solidFill>
              <a:latin typeface="Tahoma" panose="020B0604030504040204" pitchFamily="34" charset="0"/>
              <a:ea typeface="Tahoma" panose="020B0604030504040204" pitchFamily="34" charset="0"/>
              <a:cs typeface="Tahoma" panose="020B0604030504040204" pitchFamily="34" charset="0"/>
            </a:endParaRPr>
          </a:p>
        </p:txBody>
      </p:sp>
      <p:sp>
        <p:nvSpPr>
          <p:cNvPr id="79" name="Subtitle 2">
            <a:extLst>
              <a:ext uri="{FF2B5EF4-FFF2-40B4-BE49-F238E27FC236}">
                <a16:creationId xmlns:a16="http://schemas.microsoft.com/office/drawing/2014/main" id="{4250FF4C-1701-4185-B83B-52ADB3BABF8F}"/>
              </a:ext>
            </a:extLst>
          </p:cNvPr>
          <p:cNvSpPr/>
          <p:nvPr/>
        </p:nvSpPr>
        <p:spPr>
          <a:xfrm>
            <a:off x="404164" y="2997372"/>
            <a:ext cx="4345196" cy="3112752"/>
          </a:xfrm>
          <a:prstGeom prst="rect">
            <a:avLst/>
          </a:prstGeom>
          <a:noFill/>
          <a:ln cap="flat">
            <a:noFill/>
            <a:prstDash val="solid"/>
          </a:ln>
        </p:spPr>
        <p:txBody>
          <a:bodyPr vert="horz" wrap="square" lIns="84431" tIns="42216" rIns="84431" bIns="42216" anchor="t" anchorCtr="0" compatLnSpc="0">
            <a:spAutoFit/>
          </a:bodyPr>
          <a:lstStyle/>
          <a:p>
            <a:pPr algn="r" rtl="1">
              <a:lnSpc>
                <a:spcPct val="150000"/>
              </a:lnSpc>
            </a:pPr>
            <a:r>
              <a:rPr lang="ar-DZ" sz="1200" b="1" dirty="0">
                <a:latin typeface="Tahoma" panose="020B0604030504040204" pitchFamily="34" charset="0"/>
                <a:ea typeface="Tahoma" panose="020B0604030504040204" pitchFamily="34" charset="0"/>
                <a:cs typeface="Tahoma" panose="020B0604030504040204" pitchFamily="34" charset="0"/>
              </a:rPr>
              <a:t>2020 </a:t>
            </a:r>
            <a:r>
              <a:rPr lang="ar-MA" sz="1200" b="1" dirty="0">
                <a:latin typeface="Tahoma" panose="020B0604030504040204" pitchFamily="34" charset="0"/>
                <a:ea typeface="Tahoma" panose="020B0604030504040204" pitchFamily="34" charset="0"/>
                <a:cs typeface="Tahoma" panose="020B0604030504040204" pitchFamily="34" charset="0"/>
              </a:rPr>
              <a:t>–</a:t>
            </a:r>
            <a:r>
              <a:rPr lang="ar-DZ" sz="1200" b="1" dirty="0">
                <a:latin typeface="Tahoma" panose="020B0604030504040204" pitchFamily="34" charset="0"/>
                <a:ea typeface="Tahoma" panose="020B0604030504040204" pitchFamily="34" charset="0"/>
                <a:cs typeface="Tahoma" panose="020B0604030504040204" pitchFamily="34" charset="0"/>
              </a:rPr>
              <a:t> 2019</a:t>
            </a:r>
            <a:r>
              <a:rPr lang="ar-MA" sz="1200" b="1" dirty="0">
                <a:latin typeface="Tahoma" panose="020B0604030504040204" pitchFamily="34" charset="0"/>
                <a:ea typeface="Tahoma" panose="020B0604030504040204" pitchFamily="34" charset="0"/>
                <a:cs typeface="Tahoma" panose="020B0604030504040204" pitchFamily="34" charset="0"/>
              </a:rPr>
              <a:t> إسم </a:t>
            </a:r>
            <a:r>
              <a:rPr lang="ar-DZ" sz="1200" b="1" dirty="0">
                <a:latin typeface="Tahoma" panose="020B0604030504040204" pitchFamily="34" charset="0"/>
                <a:ea typeface="Tahoma" panose="020B0604030504040204" pitchFamily="34" charset="0"/>
                <a:cs typeface="Tahoma" panose="020B0604030504040204" pitchFamily="34" charset="0"/>
              </a:rPr>
              <a:t>الشركة / المؤسسة</a:t>
            </a:r>
            <a:endParaRPr lang="fr-FR" sz="1200" b="1" dirty="0">
              <a:latin typeface="Tahoma" panose="020B0604030504040204" pitchFamily="34" charset="0"/>
              <a:ea typeface="Tahoma" panose="020B0604030504040204" pitchFamily="34" charset="0"/>
              <a:cs typeface="Tahoma" panose="020B0604030504040204" pitchFamily="34" charset="0"/>
            </a:endParaRPr>
          </a:p>
          <a:p>
            <a:pPr algn="just" rtl="1">
              <a:lnSpc>
                <a:spcPct val="150000"/>
              </a:lnSpc>
            </a:pPr>
            <a:r>
              <a:rPr lang="ar-DZ" sz="1200" dirty="0">
                <a:latin typeface="Tahoma" panose="020B0604030504040204" pitchFamily="34" charset="0"/>
                <a:ea typeface="Tahoma" panose="020B0604030504040204" pitchFamily="34" charset="0"/>
                <a:cs typeface="Tahoma" panose="020B0604030504040204" pitchFamily="34" charset="0"/>
              </a:rPr>
              <a:t>تخصص : </a:t>
            </a:r>
            <a:r>
              <a:rPr lang="ar-MA" sz="1200" dirty="0">
                <a:latin typeface="Tahoma" panose="020B0604030504040204" pitchFamily="34" charset="0"/>
                <a:ea typeface="Tahoma" panose="020B0604030504040204" pitchFamily="34" charset="0"/>
                <a:cs typeface="Tahoma" panose="020B0604030504040204" pitchFamily="34" charset="0"/>
              </a:rPr>
              <a:t>وصف بعض المهام التي كنت تنجزها في المنص</a:t>
            </a:r>
            <a:r>
              <a:rPr lang="ar-DZ" sz="1200" dirty="0">
                <a:latin typeface="Tahoma" panose="020B0604030504040204" pitchFamily="34" charset="0"/>
                <a:ea typeface="Tahoma" panose="020B0604030504040204" pitchFamily="34" charset="0"/>
                <a:cs typeface="Tahoma" panose="020B0604030504040204" pitchFamily="34" charset="0"/>
              </a:rPr>
              <a:t>ب الموكل لك (نص وهمي)</a:t>
            </a:r>
            <a:endParaRPr lang="ar-MA" sz="1200" dirty="0">
              <a:latin typeface="Tahoma" panose="020B0604030504040204" pitchFamily="34" charset="0"/>
              <a:ea typeface="Tahoma" panose="020B0604030504040204" pitchFamily="34" charset="0"/>
              <a:cs typeface="Tahoma" panose="020B0604030504040204" pitchFamily="34" charset="0"/>
            </a:endParaRPr>
          </a:p>
          <a:p>
            <a:pPr algn="r" rtl="1">
              <a:lnSpc>
                <a:spcPct val="150000"/>
              </a:lnSpc>
            </a:pPr>
            <a:r>
              <a:rPr lang="ar-DZ" sz="1200" dirty="0">
                <a:latin typeface="Tahoma" panose="020B0604030504040204" pitchFamily="34" charset="0"/>
                <a:ea typeface="Tahoma" panose="020B0604030504040204" pitchFamily="34" charset="0"/>
                <a:cs typeface="Tahoma" panose="020B0604030504040204" pitchFamily="34" charset="0"/>
              </a:rPr>
              <a:t>أ</a:t>
            </a:r>
            <a:r>
              <a:rPr lang="ar-MA" sz="1200" dirty="0">
                <a:latin typeface="Tahoma" panose="020B0604030504040204" pitchFamily="34" charset="0"/>
                <a:ea typeface="Tahoma" panose="020B0604030504040204" pitchFamily="34" charset="0"/>
                <a:cs typeface="Tahoma" panose="020B0604030504040204" pitchFamily="34" charset="0"/>
              </a:rPr>
              <a:t>يضا النتائج التي حققتها.</a:t>
            </a:r>
            <a:endParaRPr lang="fr-FR" sz="1200" dirty="0">
              <a:latin typeface="Tahoma" panose="020B0604030504040204" pitchFamily="34" charset="0"/>
              <a:ea typeface="Tahoma" panose="020B0604030504040204" pitchFamily="34" charset="0"/>
              <a:cs typeface="Tahoma" panose="020B0604030504040204" pitchFamily="34" charset="0"/>
            </a:endParaRPr>
          </a:p>
          <a:p>
            <a:pPr algn="r" rtl="1" fontAlgn="base">
              <a:lnSpc>
                <a:spcPct val="150000"/>
              </a:lnSpc>
            </a:pPr>
            <a:r>
              <a:rPr lang="ar-MA" sz="1200" dirty="0">
                <a:latin typeface="Tahoma" panose="020B0604030504040204" pitchFamily="34" charset="0"/>
                <a:ea typeface="Tahoma" panose="020B0604030504040204" pitchFamily="34" charset="0"/>
                <a:cs typeface="Tahoma" panose="020B0604030504040204" pitchFamily="34" charset="0"/>
              </a:rPr>
              <a:t>أيضا النتائج التي حققتها.</a:t>
            </a:r>
            <a:endParaRPr lang="fr-FR" sz="1200" dirty="0">
              <a:latin typeface="Tahoma" panose="020B0604030504040204" pitchFamily="34" charset="0"/>
              <a:ea typeface="Tahoma" panose="020B0604030504040204" pitchFamily="34" charset="0"/>
              <a:cs typeface="Tahoma" panose="020B0604030504040204" pitchFamily="34" charset="0"/>
            </a:endParaRPr>
          </a:p>
          <a:p>
            <a:pPr algn="r" rtl="1" fontAlgn="base">
              <a:lnSpc>
                <a:spcPct val="150000"/>
              </a:lnSpc>
            </a:pPr>
            <a:endParaRPr lang="fr-FR" sz="1200" dirty="0">
              <a:latin typeface="Tahoma" panose="020B0604030504040204" pitchFamily="34" charset="0"/>
              <a:ea typeface="Tahoma" panose="020B0604030504040204" pitchFamily="34" charset="0"/>
              <a:cs typeface="Tahoma" panose="020B0604030504040204" pitchFamily="34" charset="0"/>
            </a:endParaRPr>
          </a:p>
          <a:p>
            <a:pPr algn="r" rtl="1">
              <a:lnSpc>
                <a:spcPct val="150000"/>
              </a:lnSpc>
            </a:pPr>
            <a:r>
              <a:rPr lang="ar-DZ" sz="1200" b="1" dirty="0">
                <a:latin typeface="Tahoma" panose="020B0604030504040204" pitchFamily="34" charset="0"/>
                <a:ea typeface="Tahoma" panose="020B0604030504040204" pitchFamily="34" charset="0"/>
                <a:cs typeface="Tahoma" panose="020B0604030504040204" pitchFamily="34" charset="0"/>
              </a:rPr>
              <a:t>2020 </a:t>
            </a:r>
            <a:r>
              <a:rPr lang="ar-MA" sz="1200" b="1" dirty="0">
                <a:latin typeface="Tahoma" panose="020B0604030504040204" pitchFamily="34" charset="0"/>
                <a:ea typeface="Tahoma" panose="020B0604030504040204" pitchFamily="34" charset="0"/>
                <a:cs typeface="Tahoma" panose="020B0604030504040204" pitchFamily="34" charset="0"/>
              </a:rPr>
              <a:t>–</a:t>
            </a:r>
            <a:r>
              <a:rPr lang="ar-DZ" sz="1200" b="1" dirty="0">
                <a:latin typeface="Tahoma" panose="020B0604030504040204" pitchFamily="34" charset="0"/>
                <a:ea typeface="Tahoma" panose="020B0604030504040204" pitchFamily="34" charset="0"/>
                <a:cs typeface="Tahoma" panose="020B0604030504040204" pitchFamily="34" charset="0"/>
              </a:rPr>
              <a:t> 2019</a:t>
            </a:r>
            <a:r>
              <a:rPr lang="ar-MA" sz="1200" b="1" dirty="0">
                <a:latin typeface="Tahoma" panose="020B0604030504040204" pitchFamily="34" charset="0"/>
                <a:ea typeface="Tahoma" panose="020B0604030504040204" pitchFamily="34" charset="0"/>
                <a:cs typeface="Tahoma" panose="020B0604030504040204" pitchFamily="34" charset="0"/>
              </a:rPr>
              <a:t> إسم </a:t>
            </a:r>
            <a:r>
              <a:rPr lang="ar-DZ" sz="1200" b="1" dirty="0">
                <a:latin typeface="Tahoma" panose="020B0604030504040204" pitchFamily="34" charset="0"/>
                <a:ea typeface="Tahoma" panose="020B0604030504040204" pitchFamily="34" charset="0"/>
                <a:cs typeface="Tahoma" panose="020B0604030504040204" pitchFamily="34" charset="0"/>
              </a:rPr>
              <a:t>الشركة / المؤسسة</a:t>
            </a:r>
            <a:endParaRPr lang="fr-FR" sz="1200" b="1" dirty="0">
              <a:latin typeface="Tahoma" panose="020B0604030504040204" pitchFamily="34" charset="0"/>
              <a:ea typeface="Tahoma" panose="020B0604030504040204" pitchFamily="34" charset="0"/>
              <a:cs typeface="Tahoma" panose="020B0604030504040204" pitchFamily="34" charset="0"/>
            </a:endParaRPr>
          </a:p>
          <a:p>
            <a:pPr algn="just" rtl="1">
              <a:lnSpc>
                <a:spcPct val="150000"/>
              </a:lnSpc>
            </a:pPr>
            <a:r>
              <a:rPr lang="ar-DZ" sz="1200" dirty="0">
                <a:latin typeface="Tahoma" panose="020B0604030504040204" pitchFamily="34" charset="0"/>
                <a:ea typeface="Tahoma" panose="020B0604030504040204" pitchFamily="34" charset="0"/>
                <a:cs typeface="Tahoma" panose="020B0604030504040204" pitchFamily="34" charset="0"/>
              </a:rPr>
              <a:t>تخصص : </a:t>
            </a:r>
            <a:r>
              <a:rPr lang="ar-MA" sz="1200" dirty="0">
                <a:latin typeface="Tahoma" panose="020B0604030504040204" pitchFamily="34" charset="0"/>
                <a:ea typeface="Tahoma" panose="020B0604030504040204" pitchFamily="34" charset="0"/>
                <a:cs typeface="Tahoma" panose="020B0604030504040204" pitchFamily="34" charset="0"/>
              </a:rPr>
              <a:t>وصف بعض المهام التي كنت تنجزها في المنص</a:t>
            </a:r>
            <a:r>
              <a:rPr lang="ar-DZ" sz="1200" dirty="0">
                <a:latin typeface="Tahoma" panose="020B0604030504040204" pitchFamily="34" charset="0"/>
                <a:ea typeface="Tahoma" panose="020B0604030504040204" pitchFamily="34" charset="0"/>
                <a:cs typeface="Tahoma" panose="020B0604030504040204" pitchFamily="34" charset="0"/>
              </a:rPr>
              <a:t>ب الموكل لك (نص وهمي)</a:t>
            </a:r>
            <a:endParaRPr lang="ar-MA" sz="1200" dirty="0">
              <a:latin typeface="Tahoma" panose="020B0604030504040204" pitchFamily="34" charset="0"/>
              <a:ea typeface="Tahoma" panose="020B0604030504040204" pitchFamily="34" charset="0"/>
              <a:cs typeface="Tahoma" panose="020B0604030504040204" pitchFamily="34" charset="0"/>
            </a:endParaRPr>
          </a:p>
          <a:p>
            <a:pPr algn="r" rtl="1">
              <a:lnSpc>
                <a:spcPct val="150000"/>
              </a:lnSpc>
            </a:pPr>
            <a:r>
              <a:rPr lang="ar-DZ" sz="1200" dirty="0">
                <a:latin typeface="Tahoma" panose="020B0604030504040204" pitchFamily="34" charset="0"/>
                <a:ea typeface="Tahoma" panose="020B0604030504040204" pitchFamily="34" charset="0"/>
                <a:cs typeface="Tahoma" panose="020B0604030504040204" pitchFamily="34" charset="0"/>
              </a:rPr>
              <a:t>أ</a:t>
            </a:r>
            <a:r>
              <a:rPr lang="ar-MA" sz="1200" dirty="0">
                <a:latin typeface="Tahoma" panose="020B0604030504040204" pitchFamily="34" charset="0"/>
                <a:ea typeface="Tahoma" panose="020B0604030504040204" pitchFamily="34" charset="0"/>
                <a:cs typeface="Tahoma" panose="020B0604030504040204" pitchFamily="34" charset="0"/>
              </a:rPr>
              <a:t>يضا النتائج التي حققتها.</a:t>
            </a:r>
            <a:endParaRPr lang="fr-FR" sz="1200" dirty="0">
              <a:latin typeface="Tahoma" panose="020B0604030504040204" pitchFamily="34" charset="0"/>
              <a:ea typeface="Tahoma" panose="020B0604030504040204" pitchFamily="34" charset="0"/>
              <a:cs typeface="Tahoma" panose="020B0604030504040204" pitchFamily="34" charset="0"/>
            </a:endParaRPr>
          </a:p>
          <a:p>
            <a:pPr algn="r" rtl="1" fontAlgn="base">
              <a:lnSpc>
                <a:spcPct val="150000"/>
              </a:lnSpc>
            </a:pPr>
            <a:r>
              <a:rPr lang="ar-MA" sz="1200" dirty="0">
                <a:latin typeface="Tahoma" panose="020B0604030504040204" pitchFamily="34" charset="0"/>
                <a:ea typeface="Tahoma" panose="020B0604030504040204" pitchFamily="34" charset="0"/>
                <a:cs typeface="Tahoma" panose="020B0604030504040204" pitchFamily="34" charset="0"/>
              </a:rPr>
              <a:t>أيضا النتائج التي حققتها.</a:t>
            </a:r>
            <a:endParaRPr lang="fr-FR" sz="1200" dirty="0">
              <a:latin typeface="Tahoma" panose="020B0604030504040204" pitchFamily="34" charset="0"/>
              <a:ea typeface="Tahoma" panose="020B0604030504040204" pitchFamily="34" charset="0"/>
              <a:cs typeface="Tahoma" panose="020B0604030504040204" pitchFamily="34" charset="0"/>
            </a:endParaRPr>
          </a:p>
        </p:txBody>
      </p:sp>
      <p:sp>
        <p:nvSpPr>
          <p:cNvPr id="136" name="Rectangle 135">
            <a:extLst>
              <a:ext uri="{FF2B5EF4-FFF2-40B4-BE49-F238E27FC236}">
                <a16:creationId xmlns:a16="http://schemas.microsoft.com/office/drawing/2014/main" id="{DC03539D-5E4A-42B6-AE82-E8E0600722A6}"/>
              </a:ext>
            </a:extLst>
          </p:cNvPr>
          <p:cNvSpPr/>
          <p:nvPr/>
        </p:nvSpPr>
        <p:spPr>
          <a:xfrm>
            <a:off x="290582" y="299171"/>
            <a:ext cx="3636838" cy="34471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spAutoFit/>
          </a:bodyPr>
          <a:lstStyle/>
          <a:p>
            <a:pPr algn="r" rtl="1">
              <a:lnSpc>
                <a:spcPct val="80000"/>
              </a:lnSpc>
            </a:pPr>
            <a:r>
              <a:rPr lang="ar-EG" sz="2800" b="1" dirty="0">
                <a:solidFill>
                  <a:schemeClr val="bg1"/>
                </a:solidFill>
                <a:latin typeface="Tahoma" panose="020B0604030504040204" pitchFamily="34" charset="0"/>
                <a:ea typeface="Tahoma" panose="020B0604030504040204" pitchFamily="34" charset="0"/>
                <a:cs typeface="Tahoma" panose="020B0604030504040204" pitchFamily="34" charset="0"/>
              </a:rPr>
              <a:t>محمد صلاح</a:t>
            </a:r>
            <a:endParaRPr lang="fr-FR" sz="2800" b="1"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
        <p:nvSpPr>
          <p:cNvPr id="137" name="Rectangle: Rounded Corners 136">
            <a:extLst>
              <a:ext uri="{FF2B5EF4-FFF2-40B4-BE49-F238E27FC236}">
                <a16:creationId xmlns:a16="http://schemas.microsoft.com/office/drawing/2014/main" id="{E364DDBB-D9FE-46AF-BE9B-B6C9C68E7722}"/>
              </a:ext>
            </a:extLst>
          </p:cNvPr>
          <p:cNvSpPr/>
          <p:nvPr/>
        </p:nvSpPr>
        <p:spPr>
          <a:xfrm>
            <a:off x="4901541" y="3208389"/>
            <a:ext cx="2560355" cy="352579"/>
          </a:xfrm>
          <a:prstGeom prst="roundRect">
            <a:avLst/>
          </a:prstGeom>
          <a:noFill/>
          <a:ln>
            <a:noFill/>
          </a:ln>
        </p:spPr>
        <p:style>
          <a:lnRef idx="2">
            <a:schemeClr val="accent3"/>
          </a:lnRef>
          <a:fillRef idx="1">
            <a:schemeClr val="lt1"/>
          </a:fillRef>
          <a:effectRef idx="0">
            <a:schemeClr val="accent3"/>
          </a:effectRef>
          <a:fontRef idx="minor">
            <a:schemeClr val="dk1"/>
          </a:fontRef>
        </p:style>
        <p:txBody>
          <a:bodyPr wrap="square" rtlCol="0" anchor="t" anchorCtr="0">
            <a:spAutoFit/>
          </a:bodyPr>
          <a:lstStyle/>
          <a:p>
            <a:pPr algn="r" rtl="1">
              <a:lnSpc>
                <a:spcPct val="107000"/>
              </a:lnSpc>
              <a:spcAft>
                <a:spcPts val="738"/>
              </a:spcAft>
            </a:pPr>
            <a:r>
              <a:rPr lang="ar-DZ" sz="1511" b="1" dirty="0">
                <a:solidFill>
                  <a:srgbClr val="16798C"/>
                </a:solidFill>
                <a:latin typeface="Tahoma" panose="020B0604030504040204" pitchFamily="34" charset="0"/>
                <a:ea typeface="Tahoma" panose="020B0604030504040204" pitchFamily="34" charset="0"/>
                <a:cs typeface="Tahoma" panose="020B0604030504040204" pitchFamily="34" charset="0"/>
              </a:rPr>
              <a:t>مصمم جرافيك</a:t>
            </a:r>
            <a:endParaRPr lang="fr-FR" sz="1511" b="1" dirty="0">
              <a:solidFill>
                <a:srgbClr val="16798C"/>
              </a:solidFill>
              <a:latin typeface="Tahoma" panose="020B0604030504040204" pitchFamily="34" charset="0"/>
              <a:ea typeface="Tahoma" panose="020B0604030504040204" pitchFamily="34" charset="0"/>
              <a:cs typeface="Tahoma" panose="020B0604030504040204" pitchFamily="34" charset="0"/>
            </a:endParaRPr>
          </a:p>
        </p:txBody>
      </p:sp>
      <p:pic>
        <p:nvPicPr>
          <p:cNvPr id="42" name="Picture 41">
            <a:extLst>
              <a:ext uri="{FF2B5EF4-FFF2-40B4-BE49-F238E27FC236}">
                <a16:creationId xmlns:a16="http://schemas.microsoft.com/office/drawing/2014/main" id="{E119EFD2-DBBC-4254-9C8D-A678AEBAD29E}"/>
              </a:ext>
            </a:extLst>
          </p:cNvPr>
          <p:cNvPicPr>
            <a:picLocks noChangeAspect="1"/>
          </p:cNvPicPr>
          <p:nvPr/>
        </p:nvPicPr>
        <p:blipFill>
          <a:blip r:embed="rId3" cstate="email">
            <a:extLst>
              <a:ext uri="{28A0092B-C50C-407E-A947-70E740481C1C}">
                <a14:useLocalDpi xmlns:a14="http://schemas.microsoft.com/office/drawing/2010/main"/>
              </a:ext>
            </a:extLst>
          </a:blip>
          <a:srcRect/>
          <a:stretch/>
        </p:blipFill>
        <p:spPr>
          <a:xfrm>
            <a:off x="5259478" y="253672"/>
            <a:ext cx="1959940" cy="1959940"/>
          </a:xfrm>
          <a:prstGeom prst="ellipse">
            <a:avLst/>
          </a:prstGeom>
          <a:solidFill>
            <a:srgbClr val="333333"/>
          </a:solidFill>
          <a:ln w="44450">
            <a:solidFill>
              <a:srgbClr val="16798C"/>
            </a:solidFill>
          </a:ln>
        </p:spPr>
      </p:pic>
      <p:sp>
        <p:nvSpPr>
          <p:cNvPr id="129" name="Text Box 5">
            <a:extLst>
              <a:ext uri="{FF2B5EF4-FFF2-40B4-BE49-F238E27FC236}">
                <a16:creationId xmlns:a16="http://schemas.microsoft.com/office/drawing/2014/main" id="{904B5ECA-A43F-424A-AAC2-53C3DAFBB31F}"/>
              </a:ext>
            </a:extLst>
          </p:cNvPr>
          <p:cNvSpPr txBox="1">
            <a:spLocks noChangeArrowheads="1"/>
          </p:cNvSpPr>
          <p:nvPr/>
        </p:nvSpPr>
        <p:spPr bwMode="auto">
          <a:xfrm>
            <a:off x="5166344" y="3663567"/>
            <a:ext cx="2295552" cy="3648604"/>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6350">
                <a:solidFill>
                  <a:srgbClr val="000000"/>
                </a:solidFill>
                <a:miter lim="800000"/>
                <a:headEnd/>
                <a:tailEnd/>
              </a14:hiddenLine>
            </a:ext>
          </a:extLst>
        </p:spPr>
        <p:txBody>
          <a:bodyPr vert="horz" wrap="square" lIns="84431" tIns="42216" rIns="84431" bIns="42216" numCol="1" anchor="t" anchorCtr="0" compatLnSpc="1">
            <a:prstTxWarp prst="textNoShape">
              <a:avLst/>
            </a:prstTxWarp>
            <a:spAutoFit/>
          </a:bodyPr>
          <a:lstStyle/>
          <a:p>
            <a:pPr algn="just" rtl="1">
              <a:lnSpc>
                <a:spcPct val="150000"/>
              </a:lnSpc>
            </a:pPr>
            <a:r>
              <a:rPr lang="ar-MA" sz="1200" dirty="0">
                <a:latin typeface="Tahoma" panose="020B0604030504040204" pitchFamily="34" charset="0"/>
                <a:ea typeface="Tahoma" panose="020B0604030504040204" pitchFamily="34" charset="0"/>
                <a:cs typeface="Tahoma" panose="020B0604030504040204" pitchFamily="34" charset="0"/>
              </a:rPr>
              <a:t>لمشاهدة أمثلة للهدف المهني ادخل على موقع صمم لي سيفي من الرابط التالي</a:t>
            </a:r>
          </a:p>
          <a:p>
            <a:pPr algn="just" rtl="1">
              <a:lnSpc>
                <a:spcPct val="150000"/>
              </a:lnSpc>
            </a:pPr>
            <a:r>
              <a:rPr lang="en-GB" sz="1200" dirty="0">
                <a:latin typeface="Tahoma" panose="020B0604030504040204" pitchFamily="34" charset="0"/>
                <a:ea typeface="Tahoma" panose="020B0604030504040204" pitchFamily="34" charset="0"/>
                <a:cs typeface="Tahoma" panose="020B0604030504040204" pitchFamily="34" charset="0"/>
                <a:hlinkClick r:id="rId4"/>
              </a:rPr>
              <a:t>https://bitly.com/resumeobj</a:t>
            </a:r>
            <a:endParaRPr lang="ar-EG" sz="1200" dirty="0">
              <a:latin typeface="Tahoma" panose="020B0604030504040204" pitchFamily="34" charset="0"/>
              <a:ea typeface="Tahoma" panose="020B0604030504040204" pitchFamily="34" charset="0"/>
              <a:cs typeface="Tahoma" panose="020B0604030504040204" pitchFamily="34" charset="0"/>
            </a:endParaRPr>
          </a:p>
          <a:p>
            <a:pPr algn="just" rtl="1">
              <a:lnSpc>
                <a:spcPct val="150000"/>
              </a:lnSpc>
            </a:pPr>
            <a:r>
              <a:rPr lang="ar-MA" sz="1200" dirty="0">
                <a:latin typeface="Tahoma" panose="020B0604030504040204" pitchFamily="34" charset="0"/>
                <a:ea typeface="Tahoma" panose="020B0604030504040204" pitchFamily="34" charset="0"/>
                <a:cs typeface="Tahoma" panose="020B0604030504040204" pitchFamily="34" charset="0"/>
              </a:rPr>
              <a:t>الهدف المهني هو سطر أو سطرين تكتبه في بداية سيرتك الذاتية لتوضيح سبب ملاءمتك للمنصب المتاح. أما ملخص السيرة الذاتيه أيضاً حوالي سطرين في بداية السيرة الذاتية، يتضمن عرض موجز للخبرات العملية التي تطابق متطلبات الوظيفة.</a:t>
            </a:r>
            <a:r>
              <a:rPr lang="ar-EG" sz="1200" dirty="0">
                <a:latin typeface="Tahoma" panose="020B0604030504040204" pitchFamily="34" charset="0"/>
                <a:ea typeface="Tahoma" panose="020B0604030504040204" pitchFamily="34" charset="0"/>
                <a:cs typeface="Tahoma" panose="020B0604030504040204" pitchFamily="34" charset="0"/>
              </a:rPr>
              <a:t> </a:t>
            </a:r>
            <a:endParaRPr lang="en-GB" sz="1200" dirty="0">
              <a:latin typeface="Tahoma" panose="020B0604030504040204" pitchFamily="34" charset="0"/>
              <a:ea typeface="Tahoma" panose="020B0604030504040204" pitchFamily="34" charset="0"/>
              <a:cs typeface="Tahoma" panose="020B0604030504040204" pitchFamily="34" charset="0"/>
            </a:endParaRPr>
          </a:p>
          <a:p>
            <a:pPr algn="just" rtl="1">
              <a:lnSpc>
                <a:spcPct val="150000"/>
              </a:lnSpc>
            </a:pPr>
            <a:endParaRPr lang="en-GB" sz="1200" dirty="0">
              <a:latin typeface="Tahoma" panose="020B0604030504040204" pitchFamily="34" charset="0"/>
              <a:ea typeface="Tahoma" panose="020B0604030504040204" pitchFamily="34" charset="0"/>
              <a:cs typeface="Tahoma" panose="020B0604030504040204" pitchFamily="34" charset="0"/>
            </a:endParaRPr>
          </a:p>
        </p:txBody>
      </p:sp>
      <p:sp>
        <p:nvSpPr>
          <p:cNvPr id="154" name="Subtitle 2">
            <a:extLst>
              <a:ext uri="{FF2B5EF4-FFF2-40B4-BE49-F238E27FC236}">
                <a16:creationId xmlns:a16="http://schemas.microsoft.com/office/drawing/2014/main" id="{5BBB2DEC-F6D8-438F-B664-E7B759107B31}"/>
              </a:ext>
            </a:extLst>
          </p:cNvPr>
          <p:cNvSpPr/>
          <p:nvPr/>
        </p:nvSpPr>
        <p:spPr>
          <a:xfrm>
            <a:off x="303839" y="6820121"/>
            <a:ext cx="4445521" cy="604758"/>
          </a:xfrm>
          <a:prstGeom prst="rect">
            <a:avLst/>
          </a:prstGeom>
          <a:noFill/>
          <a:ln cap="flat">
            <a:noFill/>
            <a:prstDash val="solid"/>
          </a:ln>
        </p:spPr>
        <p:txBody>
          <a:bodyPr vert="horz" wrap="square" lIns="84431" tIns="42216" rIns="84431" bIns="42216" anchor="t" anchorCtr="0" compatLnSpc="0">
            <a:spAutoFit/>
          </a:bodyPr>
          <a:lstStyle/>
          <a:p>
            <a:pPr algn="just" rtl="1" fontAlgn="base">
              <a:lnSpc>
                <a:spcPct val="150000"/>
              </a:lnSpc>
            </a:pPr>
            <a:r>
              <a:rPr lang="fr-FR" sz="1200" dirty="0">
                <a:latin typeface="Tahoma" panose="020B0604030504040204" pitchFamily="34" charset="0"/>
                <a:ea typeface="Tahoma" panose="020B0604030504040204" pitchFamily="34" charset="0"/>
                <a:cs typeface="Tahoma" panose="020B0604030504040204" pitchFamily="34" charset="0"/>
              </a:rPr>
              <a:t>2020</a:t>
            </a:r>
            <a:r>
              <a:rPr lang="ar-DZ" sz="1200" dirty="0">
                <a:latin typeface="Tahoma" panose="020B0604030504040204" pitchFamily="34" charset="0"/>
                <a:ea typeface="Tahoma" panose="020B0604030504040204" pitchFamily="34" charset="0"/>
                <a:cs typeface="Tahoma" panose="020B0604030504040204" pitchFamily="34" charset="0"/>
              </a:rPr>
              <a:t> </a:t>
            </a:r>
            <a:r>
              <a:rPr lang="ar-MA" sz="1200" dirty="0">
                <a:latin typeface="Tahoma" panose="020B0604030504040204" pitchFamily="34" charset="0"/>
                <a:ea typeface="Tahoma" panose="020B0604030504040204" pitchFamily="34" charset="0"/>
                <a:cs typeface="Tahoma" panose="020B0604030504040204" pitchFamily="34" charset="0"/>
              </a:rPr>
              <a:t>–</a:t>
            </a:r>
            <a:r>
              <a:rPr lang="ar-DZ" sz="1200" dirty="0">
                <a:latin typeface="Tahoma" panose="020B0604030504040204" pitchFamily="34" charset="0"/>
                <a:ea typeface="Tahoma" panose="020B0604030504040204" pitchFamily="34" charset="0"/>
                <a:cs typeface="Tahoma" panose="020B0604030504040204" pitchFamily="34" charset="0"/>
              </a:rPr>
              <a:t> </a:t>
            </a:r>
            <a:r>
              <a:rPr lang="fr-FR" sz="1200" dirty="0">
                <a:latin typeface="Tahoma" panose="020B0604030504040204" pitchFamily="34" charset="0"/>
                <a:ea typeface="Tahoma" panose="020B0604030504040204" pitchFamily="34" charset="0"/>
                <a:cs typeface="Tahoma" panose="020B0604030504040204" pitchFamily="34" charset="0"/>
              </a:rPr>
              <a:t>2021</a:t>
            </a:r>
            <a:r>
              <a:rPr lang="ar-DZ" sz="1200" dirty="0">
                <a:latin typeface="Tahoma" panose="020B0604030504040204" pitchFamily="34" charset="0"/>
                <a:ea typeface="Tahoma" panose="020B0604030504040204" pitchFamily="34" charset="0"/>
                <a:cs typeface="Tahoma" panose="020B0604030504040204" pitchFamily="34" charset="0"/>
              </a:rPr>
              <a:t> </a:t>
            </a:r>
            <a:r>
              <a:rPr lang="fr-FR" sz="1200" dirty="0">
                <a:latin typeface="Tahoma" panose="020B0604030504040204" pitchFamily="34" charset="0"/>
                <a:ea typeface="Tahoma" panose="020B0604030504040204" pitchFamily="34" charset="0"/>
                <a:cs typeface="Tahoma" panose="020B0604030504040204" pitchFamily="34" charset="0"/>
              </a:rPr>
              <a:t>|</a:t>
            </a:r>
            <a:r>
              <a:rPr lang="ar-MA" sz="1200" b="1" dirty="0">
                <a:latin typeface="Tahoma" panose="020B0604030504040204" pitchFamily="34" charset="0"/>
                <a:ea typeface="Tahoma" panose="020B0604030504040204" pitchFamily="34" charset="0"/>
                <a:cs typeface="Tahoma" panose="020B0604030504040204" pitchFamily="34" charset="0"/>
              </a:rPr>
              <a:t> </a:t>
            </a:r>
            <a:r>
              <a:rPr lang="fr-FR" sz="1200" b="1" dirty="0">
                <a:latin typeface="Tahoma" panose="020B0604030504040204" pitchFamily="34" charset="0"/>
                <a:ea typeface="Tahoma" panose="020B0604030504040204" pitchFamily="34" charset="0"/>
                <a:cs typeface="Tahoma" panose="020B0604030504040204" pitchFamily="34" charset="0"/>
              </a:rPr>
              <a:t> </a:t>
            </a:r>
            <a:r>
              <a:rPr lang="ar-DZ" sz="1200" b="1" dirty="0">
                <a:latin typeface="Tahoma" panose="020B0604030504040204" pitchFamily="34" charset="0"/>
                <a:ea typeface="Tahoma" panose="020B0604030504040204" pitchFamily="34" charset="0"/>
                <a:cs typeface="Tahoma" panose="020B0604030504040204" pitchFamily="34" charset="0"/>
              </a:rPr>
              <a:t>الدبلوم المحصل عليه وكذلك التخصص</a:t>
            </a:r>
          </a:p>
          <a:p>
            <a:pPr algn="just" rtl="1" fontAlgn="base">
              <a:lnSpc>
                <a:spcPct val="150000"/>
              </a:lnSpc>
            </a:pPr>
            <a:r>
              <a:rPr lang="ar-DZ" sz="1200" dirty="0">
                <a:latin typeface="Tahoma" panose="020B0604030504040204" pitchFamily="34" charset="0"/>
                <a:ea typeface="Tahoma" panose="020B0604030504040204" pitchFamily="34" charset="0"/>
                <a:cs typeface="Tahoma" panose="020B0604030504040204" pitchFamily="34" charset="0"/>
              </a:rPr>
              <a:t>إسم الكلية أو المدرسة العليا أو المعهد</a:t>
            </a:r>
            <a:endParaRPr lang="fr-FR" sz="1200" dirty="0">
              <a:latin typeface="Tahoma" panose="020B0604030504040204" pitchFamily="34" charset="0"/>
              <a:ea typeface="Tahoma" panose="020B0604030504040204" pitchFamily="34" charset="0"/>
              <a:cs typeface="Tahoma" panose="020B0604030504040204" pitchFamily="34" charset="0"/>
            </a:endParaRPr>
          </a:p>
        </p:txBody>
      </p:sp>
      <p:sp>
        <p:nvSpPr>
          <p:cNvPr id="100" name="Rectangle: Diagonal Corners Rounded 99">
            <a:extLst>
              <a:ext uri="{FF2B5EF4-FFF2-40B4-BE49-F238E27FC236}">
                <a16:creationId xmlns:a16="http://schemas.microsoft.com/office/drawing/2014/main" id="{926225B1-92EE-4A0C-AC6B-949FFF2515BB}"/>
              </a:ext>
            </a:extLst>
          </p:cNvPr>
          <p:cNvSpPr/>
          <p:nvPr/>
        </p:nvSpPr>
        <p:spPr>
          <a:xfrm>
            <a:off x="5591431" y="7446153"/>
            <a:ext cx="1870465" cy="349702"/>
          </a:xfrm>
          <a:prstGeom prst="round2DiagRect">
            <a:avLst/>
          </a:prstGeom>
          <a:noFill/>
          <a:ln>
            <a:noFill/>
          </a:ln>
        </p:spPr>
        <p:style>
          <a:lnRef idx="2">
            <a:schemeClr val="accent3"/>
          </a:lnRef>
          <a:fillRef idx="1">
            <a:schemeClr val="lt1"/>
          </a:fillRef>
          <a:effectRef idx="0">
            <a:schemeClr val="accent3"/>
          </a:effectRef>
          <a:fontRef idx="minor">
            <a:schemeClr val="dk1"/>
          </a:fontRef>
        </p:style>
        <p:txBody>
          <a:bodyPr rtlCol="0" anchor="ctr"/>
          <a:lstStyle/>
          <a:p>
            <a:pPr algn="r" rtl="1">
              <a:lnSpc>
                <a:spcPct val="107000"/>
              </a:lnSpc>
              <a:spcAft>
                <a:spcPts val="738"/>
              </a:spcAft>
              <a:buSzPct val="150000"/>
            </a:pPr>
            <a:r>
              <a:rPr lang="ar-MA" sz="1600" b="1" dirty="0">
                <a:solidFill>
                  <a:srgbClr val="16798C"/>
                </a:solidFill>
                <a:latin typeface="Tahoma" panose="020B0604030504040204" pitchFamily="34" charset="0"/>
                <a:ea typeface="Tahoma" panose="020B0604030504040204" pitchFamily="34" charset="0"/>
                <a:cs typeface="Tahoma" panose="020B0604030504040204" pitchFamily="34" charset="0"/>
              </a:rPr>
              <a:t>اللغـات</a:t>
            </a:r>
            <a:endParaRPr lang="fr-FR" sz="1600" b="1" dirty="0">
              <a:solidFill>
                <a:srgbClr val="16798C"/>
              </a:solidFill>
              <a:latin typeface="Tahoma" panose="020B0604030504040204" pitchFamily="34" charset="0"/>
              <a:ea typeface="Tahoma" panose="020B0604030504040204" pitchFamily="34" charset="0"/>
              <a:cs typeface="Tahoma" panose="020B0604030504040204" pitchFamily="34" charset="0"/>
            </a:endParaRPr>
          </a:p>
        </p:txBody>
      </p:sp>
      <p:sp>
        <p:nvSpPr>
          <p:cNvPr id="230" name="Rectangle 229">
            <a:extLst>
              <a:ext uri="{FF2B5EF4-FFF2-40B4-BE49-F238E27FC236}">
                <a16:creationId xmlns:a16="http://schemas.microsoft.com/office/drawing/2014/main" id="{8E150D84-A9E5-49D5-8FB8-CB3A321CAD80}"/>
              </a:ext>
            </a:extLst>
          </p:cNvPr>
          <p:cNvSpPr/>
          <p:nvPr/>
        </p:nvSpPr>
        <p:spPr>
          <a:xfrm>
            <a:off x="5046235" y="7967771"/>
            <a:ext cx="2415661" cy="6166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84431" tIns="42216" rIns="84431" bIns="42216" numCol="1" spcCol="0" rtlCol="0" fromWordArt="0" anchor="t" anchorCtr="0" forceAA="0" compatLnSpc="1">
            <a:prstTxWarp prst="textNoShape">
              <a:avLst/>
            </a:prstTxWarp>
            <a:spAutoFit/>
          </a:bodyPr>
          <a:lstStyle/>
          <a:p>
            <a:pPr marL="93663" indent="-93663" algn="just" rtl="1" fontAlgn="base">
              <a:lnSpc>
                <a:spcPct val="107000"/>
              </a:lnSpc>
              <a:spcBef>
                <a:spcPts val="600"/>
              </a:spcBef>
              <a:spcAft>
                <a:spcPts val="600"/>
              </a:spcAft>
              <a:buFont typeface="Wingdings" panose="05000000000000000000" pitchFamily="2" charset="2"/>
              <a:buChar char="§"/>
              <a:tabLst>
                <a:tab pos="0" algn="l"/>
              </a:tabLst>
            </a:pPr>
            <a:r>
              <a:rPr lang="ar-DZ" sz="1200" dirty="0">
                <a:solidFill>
                  <a:schemeClr val="tx1"/>
                </a:solidFill>
                <a:latin typeface="Tahoma" panose="020B0604030504040204" pitchFamily="34" charset="0"/>
                <a:ea typeface="Tahoma" panose="020B0604030504040204" pitchFamily="34" charset="0"/>
                <a:cs typeface="Tahoma" panose="020B0604030504040204" pitchFamily="34" charset="0"/>
              </a:rPr>
              <a:t>العربية : المستوى</a:t>
            </a:r>
          </a:p>
          <a:p>
            <a:pPr marL="93663" indent="-93663" algn="just" rtl="1" fontAlgn="base">
              <a:lnSpc>
                <a:spcPct val="107000"/>
              </a:lnSpc>
              <a:spcBef>
                <a:spcPts val="600"/>
              </a:spcBef>
              <a:spcAft>
                <a:spcPts val="600"/>
              </a:spcAft>
              <a:buFont typeface="Wingdings" panose="05000000000000000000" pitchFamily="2" charset="2"/>
              <a:buChar char="§"/>
              <a:tabLst>
                <a:tab pos="0" algn="l"/>
              </a:tabLst>
            </a:pPr>
            <a:r>
              <a:rPr lang="ar-DZ" sz="1200" dirty="0">
                <a:solidFill>
                  <a:schemeClr val="tx1"/>
                </a:solidFill>
                <a:latin typeface="Tahoma" panose="020B0604030504040204" pitchFamily="34" charset="0"/>
                <a:ea typeface="Tahoma" panose="020B0604030504040204" pitchFamily="34" charset="0"/>
                <a:cs typeface="Tahoma" panose="020B0604030504040204" pitchFamily="34" charset="0"/>
              </a:rPr>
              <a:t>الإنجليزية : المستوى</a:t>
            </a:r>
          </a:p>
        </p:txBody>
      </p:sp>
      <p:sp>
        <p:nvSpPr>
          <p:cNvPr id="87" name="Rectangle: Diagonal Corners Rounded 86">
            <a:extLst>
              <a:ext uri="{FF2B5EF4-FFF2-40B4-BE49-F238E27FC236}">
                <a16:creationId xmlns:a16="http://schemas.microsoft.com/office/drawing/2014/main" id="{CAB1CAE6-FE83-4D84-B4F0-AF84AA4EFF70}"/>
              </a:ext>
            </a:extLst>
          </p:cNvPr>
          <p:cNvSpPr/>
          <p:nvPr/>
        </p:nvSpPr>
        <p:spPr>
          <a:xfrm>
            <a:off x="5210938" y="9091852"/>
            <a:ext cx="2292836" cy="349702"/>
          </a:xfrm>
          <a:prstGeom prst="round2DiagRect">
            <a:avLst/>
          </a:prstGeom>
          <a:noFill/>
          <a:ln>
            <a:noFill/>
          </a:ln>
        </p:spPr>
        <p:style>
          <a:lnRef idx="2">
            <a:schemeClr val="accent3"/>
          </a:lnRef>
          <a:fillRef idx="1">
            <a:schemeClr val="lt1"/>
          </a:fillRef>
          <a:effectRef idx="0">
            <a:schemeClr val="accent3"/>
          </a:effectRef>
          <a:fontRef idx="minor">
            <a:schemeClr val="dk1"/>
          </a:fontRef>
        </p:style>
        <p:txBody>
          <a:bodyPr rtlCol="0" anchor="ctr"/>
          <a:lstStyle/>
          <a:p>
            <a:pPr algn="r" rtl="1">
              <a:lnSpc>
                <a:spcPct val="107000"/>
              </a:lnSpc>
              <a:spcAft>
                <a:spcPts val="738"/>
              </a:spcAft>
              <a:buSzPct val="150000"/>
            </a:pPr>
            <a:r>
              <a:rPr lang="ar-MA" sz="1600" b="1" dirty="0">
                <a:solidFill>
                  <a:srgbClr val="16798C"/>
                </a:solidFill>
                <a:latin typeface="Tahoma" panose="020B0604030504040204" pitchFamily="34" charset="0"/>
                <a:ea typeface="Tahoma" panose="020B0604030504040204" pitchFamily="34" charset="0"/>
                <a:cs typeface="Tahoma" panose="020B0604030504040204" pitchFamily="34" charset="0"/>
              </a:rPr>
              <a:t>الإهتمامـات والهوايـات</a:t>
            </a:r>
            <a:endParaRPr lang="fr-FR" sz="1600" b="1" dirty="0">
              <a:solidFill>
                <a:srgbClr val="16798C"/>
              </a:solidFill>
              <a:latin typeface="Tahoma" panose="020B0604030504040204" pitchFamily="34" charset="0"/>
              <a:ea typeface="Tahoma" panose="020B0604030504040204" pitchFamily="34" charset="0"/>
              <a:cs typeface="Tahoma" panose="020B0604030504040204" pitchFamily="34" charset="0"/>
            </a:endParaRPr>
          </a:p>
        </p:txBody>
      </p:sp>
      <p:sp>
        <p:nvSpPr>
          <p:cNvPr id="88" name="Subtitle 2">
            <a:extLst>
              <a:ext uri="{FF2B5EF4-FFF2-40B4-BE49-F238E27FC236}">
                <a16:creationId xmlns:a16="http://schemas.microsoft.com/office/drawing/2014/main" id="{C52A149F-8DA0-4BA0-9455-318DFFD32710}"/>
              </a:ext>
            </a:extLst>
          </p:cNvPr>
          <p:cNvSpPr/>
          <p:nvPr/>
        </p:nvSpPr>
        <p:spPr>
          <a:xfrm>
            <a:off x="5064248" y="9529717"/>
            <a:ext cx="2439526" cy="971461"/>
          </a:xfrm>
          <a:prstGeom prst="rect">
            <a:avLst/>
          </a:prstGeom>
          <a:noFill/>
          <a:ln cap="flat">
            <a:noFill/>
            <a:prstDash val="solid"/>
          </a:ln>
        </p:spPr>
        <p:txBody>
          <a:bodyPr vert="horz" wrap="square" lIns="84431" tIns="42216" rIns="84431" bIns="42216" anchor="t" anchorCtr="0" compatLnSpc="0">
            <a:spAutoFit/>
          </a:bodyPr>
          <a:lstStyle/>
          <a:p>
            <a:pPr marL="93663" indent="-93663" algn="just" rtl="1" fontAlgn="base">
              <a:lnSpc>
                <a:spcPct val="107000"/>
              </a:lnSpc>
              <a:spcBef>
                <a:spcPts val="600"/>
              </a:spcBef>
              <a:spcAft>
                <a:spcPts val="600"/>
              </a:spcAft>
              <a:buFont typeface="Wingdings" panose="05000000000000000000" pitchFamily="2" charset="2"/>
              <a:buChar char="§"/>
              <a:tabLst>
                <a:tab pos="0" algn="l"/>
              </a:tabLst>
            </a:pPr>
            <a:r>
              <a:rPr lang="ar-DZ" sz="1200" dirty="0">
                <a:latin typeface="Tahoma" panose="020B0604030504040204" pitchFamily="34" charset="0"/>
                <a:ea typeface="Tahoma" panose="020B0604030504040204" pitchFamily="34" charset="0"/>
                <a:cs typeface="Tahoma" panose="020B0604030504040204" pitchFamily="34" charset="0"/>
              </a:rPr>
              <a:t>القراءة(,,,,,)</a:t>
            </a:r>
          </a:p>
          <a:p>
            <a:pPr marL="93663" indent="-93663" algn="just" rtl="1" fontAlgn="base">
              <a:lnSpc>
                <a:spcPct val="107000"/>
              </a:lnSpc>
              <a:spcBef>
                <a:spcPts val="600"/>
              </a:spcBef>
              <a:spcAft>
                <a:spcPts val="600"/>
              </a:spcAft>
              <a:buFont typeface="Wingdings" panose="05000000000000000000" pitchFamily="2" charset="2"/>
              <a:buChar char="§"/>
              <a:tabLst>
                <a:tab pos="0" algn="l"/>
              </a:tabLst>
            </a:pPr>
            <a:r>
              <a:rPr lang="ar-DZ" sz="1200" dirty="0">
                <a:latin typeface="Tahoma" panose="020B0604030504040204" pitchFamily="34" charset="0"/>
                <a:ea typeface="Tahoma" panose="020B0604030504040204" pitchFamily="34" charset="0"/>
                <a:cs typeface="Tahoma" panose="020B0604030504040204" pitchFamily="34" charset="0"/>
              </a:rPr>
              <a:t>الرياضة(,,,,)</a:t>
            </a:r>
          </a:p>
          <a:p>
            <a:pPr marL="93663" indent="-93663" algn="just" rtl="1" fontAlgn="base">
              <a:lnSpc>
                <a:spcPct val="107000"/>
              </a:lnSpc>
              <a:spcBef>
                <a:spcPts val="600"/>
              </a:spcBef>
              <a:spcAft>
                <a:spcPts val="600"/>
              </a:spcAft>
              <a:buFont typeface="Wingdings" panose="05000000000000000000" pitchFamily="2" charset="2"/>
              <a:buChar char="§"/>
              <a:tabLst>
                <a:tab pos="0" algn="l"/>
              </a:tabLst>
            </a:pPr>
            <a:r>
              <a:rPr lang="ar-DZ" sz="1200" dirty="0">
                <a:latin typeface="Tahoma" panose="020B0604030504040204" pitchFamily="34" charset="0"/>
                <a:ea typeface="Tahoma" panose="020B0604030504040204" pitchFamily="34" charset="0"/>
                <a:cs typeface="Tahoma" panose="020B0604030504040204" pitchFamily="34" charset="0"/>
              </a:rPr>
              <a:t>السفر,,,,,</a:t>
            </a:r>
            <a:endParaRPr lang="ar-MA" sz="1200" dirty="0">
              <a:latin typeface="Tahoma" panose="020B0604030504040204" pitchFamily="34" charset="0"/>
              <a:ea typeface="Tahoma" panose="020B0604030504040204" pitchFamily="34" charset="0"/>
              <a:cs typeface="Tahoma" panose="020B0604030504040204" pitchFamily="34" charset="0"/>
            </a:endParaRPr>
          </a:p>
        </p:txBody>
      </p:sp>
      <p:sp>
        <p:nvSpPr>
          <p:cNvPr id="89" name="Rectangle 88">
            <a:extLst>
              <a:ext uri="{FF2B5EF4-FFF2-40B4-BE49-F238E27FC236}">
                <a16:creationId xmlns:a16="http://schemas.microsoft.com/office/drawing/2014/main" id="{5BEBB259-24D6-42A6-A84C-39F1F5978D20}"/>
              </a:ext>
            </a:extLst>
          </p:cNvPr>
          <p:cNvSpPr/>
          <p:nvPr/>
        </p:nvSpPr>
        <p:spPr>
          <a:xfrm>
            <a:off x="115325" y="8268832"/>
            <a:ext cx="2304000" cy="646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84431" tIns="42216" rIns="84431" bIns="42216" numCol="1" spcCol="0" rtlCol="0" fromWordArt="0" anchor="t" anchorCtr="0" forceAA="0" compatLnSpc="1">
            <a:prstTxWarp prst="textNoShape">
              <a:avLst/>
            </a:prstTxWarp>
            <a:spAutoFit/>
          </a:bodyPr>
          <a:lstStyle/>
          <a:p>
            <a:pPr marL="185738" indent="-93663" algn="just" rtl="1" fontAlgn="base">
              <a:lnSpc>
                <a:spcPct val="107000"/>
              </a:lnSpc>
              <a:spcBef>
                <a:spcPts val="600"/>
              </a:spcBef>
              <a:spcAft>
                <a:spcPts val="600"/>
              </a:spcAft>
              <a:buFont typeface="Wingdings" panose="05000000000000000000" pitchFamily="2" charset="2"/>
              <a:buChar char="§"/>
              <a:tabLst>
                <a:tab pos="0" algn="l"/>
              </a:tabLst>
            </a:pPr>
            <a:r>
              <a:rPr lang="ar-DZ" sz="1295" dirty="0">
                <a:solidFill>
                  <a:schemeClr val="tx1"/>
                </a:solidFill>
                <a:latin typeface="Tahoma" panose="020B0604030504040204" pitchFamily="34" charset="0"/>
                <a:ea typeface="Tahoma" panose="020B0604030504040204" pitchFamily="34" charset="0"/>
                <a:cs typeface="Tahoma" panose="020B0604030504040204" pitchFamily="34" charset="0"/>
              </a:rPr>
              <a:t>المهارة </a:t>
            </a:r>
            <a:r>
              <a:rPr lang="fr-FR" sz="1295" dirty="0">
                <a:solidFill>
                  <a:schemeClr val="tx1"/>
                </a:solidFill>
                <a:latin typeface="Tahoma" panose="020B0604030504040204" pitchFamily="34" charset="0"/>
                <a:ea typeface="Tahoma" panose="020B0604030504040204" pitchFamily="34" charset="0"/>
                <a:cs typeface="Tahoma" panose="020B0604030504040204" pitchFamily="34" charset="0"/>
              </a:rPr>
              <a:t>5</a:t>
            </a:r>
          </a:p>
          <a:p>
            <a:pPr marL="185738" indent="-93663" algn="just" rtl="1" fontAlgn="base">
              <a:lnSpc>
                <a:spcPct val="107000"/>
              </a:lnSpc>
              <a:spcBef>
                <a:spcPts val="600"/>
              </a:spcBef>
              <a:spcAft>
                <a:spcPts val="600"/>
              </a:spcAft>
              <a:buFont typeface="Wingdings" panose="05000000000000000000" pitchFamily="2" charset="2"/>
              <a:buChar char="§"/>
              <a:tabLst>
                <a:tab pos="0" algn="l"/>
              </a:tabLst>
            </a:pPr>
            <a:r>
              <a:rPr lang="ar-DZ" sz="1295" dirty="0">
                <a:solidFill>
                  <a:schemeClr val="tx1"/>
                </a:solidFill>
                <a:latin typeface="Tahoma" panose="020B0604030504040204" pitchFamily="34" charset="0"/>
                <a:ea typeface="Tahoma" panose="020B0604030504040204" pitchFamily="34" charset="0"/>
                <a:cs typeface="Tahoma" panose="020B0604030504040204" pitchFamily="34" charset="0"/>
              </a:rPr>
              <a:t>المهارة </a:t>
            </a:r>
            <a:r>
              <a:rPr lang="fr-FR" sz="1295" dirty="0">
                <a:solidFill>
                  <a:schemeClr val="tx1"/>
                </a:solidFill>
                <a:latin typeface="Tahoma" panose="020B0604030504040204" pitchFamily="34" charset="0"/>
                <a:ea typeface="Tahoma" panose="020B0604030504040204" pitchFamily="34" charset="0"/>
                <a:cs typeface="Tahoma" panose="020B0604030504040204" pitchFamily="34" charset="0"/>
              </a:rPr>
              <a:t>6</a:t>
            </a:r>
          </a:p>
        </p:txBody>
      </p:sp>
      <p:sp>
        <p:nvSpPr>
          <p:cNvPr id="91" name="Rectangle 90">
            <a:extLst>
              <a:ext uri="{FF2B5EF4-FFF2-40B4-BE49-F238E27FC236}">
                <a16:creationId xmlns:a16="http://schemas.microsoft.com/office/drawing/2014/main" id="{20DDE9BF-2B9F-4720-9BF3-B38D9A9407DA}"/>
              </a:ext>
            </a:extLst>
          </p:cNvPr>
          <p:cNvSpPr/>
          <p:nvPr/>
        </p:nvSpPr>
        <p:spPr>
          <a:xfrm>
            <a:off x="2985871" y="9099458"/>
            <a:ext cx="1786066" cy="332079"/>
          </a:xfrm>
          <a:prstGeom prst="rect">
            <a:avLst/>
          </a:prstGeom>
          <a:noFill/>
          <a:ln>
            <a:noFill/>
          </a:ln>
        </p:spPr>
        <p:style>
          <a:lnRef idx="2">
            <a:schemeClr val="accent3"/>
          </a:lnRef>
          <a:fillRef idx="1">
            <a:schemeClr val="lt1"/>
          </a:fillRef>
          <a:effectRef idx="0">
            <a:schemeClr val="accent3"/>
          </a:effectRef>
          <a:fontRef idx="minor">
            <a:schemeClr val="dk1"/>
          </a:fontRef>
        </p:style>
        <p:txBody>
          <a:bodyPr wrap="none" rtlCol="0" anchor="t" anchorCtr="0">
            <a:spAutoFit/>
          </a:bodyPr>
          <a:lstStyle/>
          <a:p>
            <a:pPr algn="ctr" rtl="1">
              <a:lnSpc>
                <a:spcPct val="107000"/>
              </a:lnSpc>
              <a:spcAft>
                <a:spcPts val="738"/>
              </a:spcAft>
              <a:buSzPct val="150000"/>
            </a:pPr>
            <a:r>
              <a:rPr lang="ar-DZ" sz="1600" b="1" dirty="0">
                <a:solidFill>
                  <a:srgbClr val="16798C"/>
                </a:solidFill>
                <a:latin typeface="Tahoma" panose="020B0604030504040204" pitchFamily="34" charset="0"/>
                <a:ea typeface="Tahoma" panose="020B0604030504040204" pitchFamily="34" charset="0"/>
                <a:cs typeface="Tahoma" panose="020B0604030504040204" pitchFamily="34" charset="0"/>
              </a:rPr>
              <a:t>الدورات التدريــبة</a:t>
            </a:r>
            <a:endParaRPr lang="fr-FR" sz="1600" b="1" dirty="0">
              <a:solidFill>
                <a:srgbClr val="16798C"/>
              </a:solidFill>
              <a:latin typeface="Tahoma" panose="020B0604030504040204" pitchFamily="34" charset="0"/>
              <a:ea typeface="Tahoma" panose="020B0604030504040204" pitchFamily="34" charset="0"/>
              <a:cs typeface="Tahoma" panose="020B0604030504040204" pitchFamily="34" charset="0"/>
            </a:endParaRPr>
          </a:p>
        </p:txBody>
      </p:sp>
      <p:sp>
        <p:nvSpPr>
          <p:cNvPr id="94" name="Subtitle 2">
            <a:extLst>
              <a:ext uri="{FF2B5EF4-FFF2-40B4-BE49-F238E27FC236}">
                <a16:creationId xmlns:a16="http://schemas.microsoft.com/office/drawing/2014/main" id="{67BD708D-E0F6-40DD-8C90-D4711C4D402C}"/>
              </a:ext>
            </a:extLst>
          </p:cNvPr>
          <p:cNvSpPr/>
          <p:nvPr/>
        </p:nvSpPr>
        <p:spPr>
          <a:xfrm>
            <a:off x="303839" y="9580254"/>
            <a:ext cx="4445521" cy="618801"/>
          </a:xfrm>
          <a:prstGeom prst="rect">
            <a:avLst/>
          </a:prstGeom>
          <a:noFill/>
          <a:ln cap="flat">
            <a:noFill/>
            <a:prstDash val="solid"/>
          </a:ln>
        </p:spPr>
        <p:txBody>
          <a:bodyPr vert="horz" wrap="square" lIns="84431" tIns="42216" rIns="84431" bIns="42216" anchor="t" anchorCtr="0" compatLnSpc="0">
            <a:spAutoFit/>
          </a:bodyPr>
          <a:lstStyle/>
          <a:p>
            <a:pPr marL="185738" indent="-93663" algn="just" rtl="1" fontAlgn="base">
              <a:lnSpc>
                <a:spcPct val="107000"/>
              </a:lnSpc>
              <a:spcBef>
                <a:spcPts val="600"/>
              </a:spcBef>
              <a:spcAft>
                <a:spcPts val="600"/>
              </a:spcAft>
              <a:buFont typeface="Wingdings" panose="05000000000000000000" pitchFamily="2" charset="2"/>
              <a:buChar char="§"/>
              <a:tabLst>
                <a:tab pos="0" algn="l"/>
              </a:tabLst>
            </a:pPr>
            <a:r>
              <a:rPr lang="ar-DZ" sz="1200" dirty="0">
                <a:latin typeface="Tahoma" panose="020B0604030504040204" pitchFamily="34" charset="0"/>
                <a:ea typeface="Tahoma" panose="020B0604030504040204" pitchFamily="34" charset="0"/>
                <a:cs typeface="Tahoma" panose="020B0604030504040204" pitchFamily="34" charset="0"/>
              </a:rPr>
              <a:t>نص وهمي بإمكانك إدراج التدريب الذي قمت به هنا</a:t>
            </a:r>
            <a:endParaRPr lang="fr-FR" sz="1200" dirty="0">
              <a:latin typeface="Tahoma" panose="020B0604030504040204" pitchFamily="34" charset="0"/>
              <a:ea typeface="Tahoma" panose="020B0604030504040204" pitchFamily="34" charset="0"/>
              <a:cs typeface="Tahoma" panose="020B0604030504040204" pitchFamily="34" charset="0"/>
            </a:endParaRPr>
          </a:p>
          <a:p>
            <a:pPr marL="185738" indent="-93663" algn="just" rtl="1" fontAlgn="base">
              <a:lnSpc>
                <a:spcPct val="107000"/>
              </a:lnSpc>
              <a:spcBef>
                <a:spcPts val="600"/>
              </a:spcBef>
              <a:spcAft>
                <a:spcPts val="600"/>
              </a:spcAft>
              <a:buFont typeface="Wingdings" panose="05000000000000000000" pitchFamily="2" charset="2"/>
              <a:buChar char="§"/>
              <a:tabLst>
                <a:tab pos="0" algn="l"/>
              </a:tabLst>
            </a:pPr>
            <a:r>
              <a:rPr lang="ar-DZ" sz="1200" dirty="0">
                <a:latin typeface="Tahoma" panose="020B0604030504040204" pitchFamily="34" charset="0"/>
                <a:ea typeface="Tahoma" panose="020B0604030504040204" pitchFamily="34" charset="0"/>
                <a:cs typeface="Tahoma" panose="020B0604030504040204" pitchFamily="34" charset="0"/>
              </a:rPr>
              <a:t>نص وهمي بإمكانك إدراج التدريب الذي قمت به هنا</a:t>
            </a:r>
            <a:endParaRPr lang="en-US" sz="1200" dirty="0">
              <a:latin typeface="Tahoma" panose="020B0604030504040204" pitchFamily="34" charset="0"/>
              <a:ea typeface="Tahoma" panose="020B0604030504040204" pitchFamily="34" charset="0"/>
              <a:cs typeface="Tahoma" panose="020B0604030504040204" pitchFamily="34" charset="0"/>
            </a:endParaRPr>
          </a:p>
        </p:txBody>
      </p:sp>
      <p:grpSp>
        <p:nvGrpSpPr>
          <p:cNvPr id="34" name="Group 33">
            <a:extLst>
              <a:ext uri="{FF2B5EF4-FFF2-40B4-BE49-F238E27FC236}">
                <a16:creationId xmlns:a16="http://schemas.microsoft.com/office/drawing/2014/main" id="{9A350BE6-97F8-4303-9EC3-789184A2A76B}"/>
              </a:ext>
            </a:extLst>
          </p:cNvPr>
          <p:cNvGrpSpPr/>
          <p:nvPr/>
        </p:nvGrpSpPr>
        <p:grpSpPr>
          <a:xfrm>
            <a:off x="1519357" y="909981"/>
            <a:ext cx="2359547" cy="1142237"/>
            <a:chOff x="2437760" y="948984"/>
            <a:chExt cx="2359547" cy="1142237"/>
          </a:xfrm>
        </p:grpSpPr>
        <p:grpSp>
          <p:nvGrpSpPr>
            <p:cNvPr id="35" name="Group 34">
              <a:extLst>
                <a:ext uri="{FF2B5EF4-FFF2-40B4-BE49-F238E27FC236}">
                  <a16:creationId xmlns:a16="http://schemas.microsoft.com/office/drawing/2014/main" id="{ACB97F7A-139F-447D-B2E6-6B162C3191DC}"/>
                </a:ext>
              </a:extLst>
            </p:cNvPr>
            <p:cNvGrpSpPr/>
            <p:nvPr/>
          </p:nvGrpSpPr>
          <p:grpSpPr>
            <a:xfrm>
              <a:off x="2437760" y="994966"/>
              <a:ext cx="2314544" cy="1059962"/>
              <a:chOff x="5322479" y="6021"/>
              <a:chExt cx="2226230" cy="982064"/>
            </a:xfrm>
          </p:grpSpPr>
          <p:grpSp>
            <p:nvGrpSpPr>
              <p:cNvPr id="39" name="Group 38">
                <a:extLst>
                  <a:ext uri="{FF2B5EF4-FFF2-40B4-BE49-F238E27FC236}">
                    <a16:creationId xmlns:a16="http://schemas.microsoft.com/office/drawing/2014/main" id="{19CE6E4B-CDFF-4E87-AC01-45AA4759F1F0}"/>
                  </a:ext>
                </a:extLst>
              </p:cNvPr>
              <p:cNvGrpSpPr/>
              <p:nvPr/>
            </p:nvGrpSpPr>
            <p:grpSpPr>
              <a:xfrm>
                <a:off x="5322479" y="6021"/>
                <a:ext cx="1904170" cy="982064"/>
                <a:chOff x="3788673" y="8241"/>
                <a:chExt cx="1904170" cy="982064"/>
              </a:xfrm>
            </p:grpSpPr>
            <p:sp>
              <p:nvSpPr>
                <p:cNvPr id="44" name="Rectangle 43">
                  <a:extLst>
                    <a:ext uri="{FF2B5EF4-FFF2-40B4-BE49-F238E27FC236}">
                      <a16:creationId xmlns:a16="http://schemas.microsoft.com/office/drawing/2014/main" id="{F47DB121-946A-48A9-AD31-E3A9F6BF4D00}"/>
                    </a:ext>
                  </a:extLst>
                </p:cNvPr>
                <p:cNvSpPr/>
                <p:nvPr/>
              </p:nvSpPr>
              <p:spPr>
                <a:xfrm>
                  <a:off x="3788673" y="823666"/>
                  <a:ext cx="1904170" cy="166639"/>
                </a:xfrm>
                <a:prstGeom prst="rect">
                  <a:avLst/>
                </a:prstGeom>
              </p:spPr>
              <p:txBody>
                <a:bodyPr wrap="none" lIns="0" tIns="0" rIns="0" bIns="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rtl="1">
                    <a:lnSpc>
                      <a:spcPct val="107000"/>
                    </a:lnSpc>
                    <a:spcAft>
                      <a:spcPts val="738"/>
                    </a:spcAft>
                  </a:pPr>
                  <a:r>
                    <a:rPr lang="ar-DZ" sz="1200" dirty="0">
                      <a:solidFill>
                        <a:schemeClr val="bg1"/>
                      </a:solidFill>
                      <a:latin typeface="Tahoma" panose="020B0604030504040204" pitchFamily="34" charset="0"/>
                      <a:ea typeface="Tahoma" panose="020B0604030504040204" pitchFamily="34" charset="0"/>
                      <a:cs typeface="Tahoma" panose="020B0604030504040204" pitchFamily="34" charset="0"/>
                    </a:rPr>
                    <a:t>جدة </a:t>
                  </a:r>
                  <a:r>
                    <a:rPr lang="ar-MA" sz="1200" dirty="0">
                      <a:solidFill>
                        <a:schemeClr val="bg1"/>
                      </a:solidFill>
                      <a:latin typeface="Tahoma" panose="020B0604030504040204" pitchFamily="34" charset="0"/>
                      <a:ea typeface="Tahoma" panose="020B0604030504040204" pitchFamily="34" charset="0"/>
                      <a:cs typeface="Tahoma" panose="020B0604030504040204" pitchFamily="34" charset="0"/>
                    </a:rPr>
                    <a:t>,</a:t>
                  </a:r>
                  <a:r>
                    <a:rPr lang="ar-DZ" sz="1200" dirty="0">
                      <a:solidFill>
                        <a:schemeClr val="bg1"/>
                      </a:solidFill>
                      <a:latin typeface="Tahoma" panose="020B0604030504040204" pitchFamily="34" charset="0"/>
                      <a:ea typeface="Tahoma" panose="020B0604030504040204" pitchFamily="34" charset="0"/>
                      <a:cs typeface="Tahoma" panose="020B0604030504040204" pitchFamily="34" charset="0"/>
                    </a:rPr>
                    <a:t> المملكة العربية السعودية</a:t>
                  </a:r>
                  <a:endParaRPr lang="fr-FR" sz="12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
              <p:nvSpPr>
                <p:cNvPr id="45" name="Rectangle 44">
                  <a:extLst>
                    <a:ext uri="{FF2B5EF4-FFF2-40B4-BE49-F238E27FC236}">
                      <a16:creationId xmlns:a16="http://schemas.microsoft.com/office/drawing/2014/main" id="{CEC42F1B-BE15-4985-9F5D-9A2E50C4BEB3}"/>
                    </a:ext>
                  </a:extLst>
                </p:cNvPr>
                <p:cNvSpPr/>
                <p:nvPr/>
              </p:nvSpPr>
              <p:spPr>
                <a:xfrm>
                  <a:off x="4730735" y="8241"/>
                  <a:ext cx="962108" cy="171095"/>
                </a:xfrm>
                <a:prstGeom prst="rect">
                  <a:avLst/>
                </a:prstGeom>
              </p:spPr>
              <p:txBody>
                <a:bodyPr wrap="none" lIns="0" tIns="0" rIns="0" bIns="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rtl="1"/>
                  <a:r>
                    <a:rPr lang="ar-EG" sz="1200" dirty="0">
                      <a:solidFill>
                        <a:schemeClr val="bg1"/>
                      </a:solidFill>
                      <a:latin typeface="Tahoma" panose="020B0604030504040204" pitchFamily="34" charset="0"/>
                      <a:ea typeface="Tahoma" panose="020B0604030504040204" pitchFamily="34" charset="0"/>
                      <a:cs typeface="Tahoma" panose="020B0604030504040204" pitchFamily="34" charset="0"/>
                    </a:rPr>
                    <a:t>201117622716</a:t>
                  </a:r>
                  <a:endParaRPr lang="en-US" sz="12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
              <p:nvSpPr>
                <p:cNvPr id="46" name="Rectangle 45">
                  <a:extLst>
                    <a:ext uri="{FF2B5EF4-FFF2-40B4-BE49-F238E27FC236}">
                      <a16:creationId xmlns:a16="http://schemas.microsoft.com/office/drawing/2014/main" id="{ABEA4BA9-058D-4488-A536-543B09D628B8}"/>
                    </a:ext>
                  </a:extLst>
                </p:cNvPr>
                <p:cNvSpPr/>
                <p:nvPr/>
              </p:nvSpPr>
              <p:spPr>
                <a:xfrm>
                  <a:off x="3898451" y="409253"/>
                  <a:ext cx="1794392" cy="171095"/>
                </a:xfrm>
                <a:prstGeom prst="rect">
                  <a:avLst/>
                </a:prstGeom>
              </p:spPr>
              <p:txBody>
                <a:bodyPr wrap="none" lIns="0" tIns="0" rIns="0" bIns="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rtl="1"/>
                  <a:r>
                    <a:rPr lang="en-US" sz="1200" dirty="0">
                      <a:solidFill>
                        <a:schemeClr val="bg1"/>
                      </a:solidFill>
                      <a:latin typeface="Tahoma" panose="020B0604030504040204" pitchFamily="34" charset="0"/>
                      <a:ea typeface="Tahoma" panose="020B0604030504040204" pitchFamily="34" charset="0"/>
                      <a:cs typeface="Tahoma" panose="020B0604030504040204" pitchFamily="34" charset="0"/>
                    </a:rPr>
                    <a:t>Ctryontact@Bestfreecv.com</a:t>
                  </a:r>
                  <a:endParaRPr lang="fr-FR" sz="12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grpSp>
          <p:sp>
            <p:nvSpPr>
              <p:cNvPr id="40" name="شكل حر 78">
                <a:extLst>
                  <a:ext uri="{FF2B5EF4-FFF2-40B4-BE49-F238E27FC236}">
                    <a16:creationId xmlns:a16="http://schemas.microsoft.com/office/drawing/2014/main" id="{FA4959F0-AD3D-4264-B939-E33CE4083B4A}"/>
                  </a:ext>
                </a:extLst>
              </p:cNvPr>
              <p:cNvSpPr>
                <a:spLocks noChangeAspect="1"/>
              </p:cNvSpPr>
              <p:nvPr/>
            </p:nvSpPr>
            <p:spPr>
              <a:xfrm>
                <a:off x="7403775" y="809834"/>
                <a:ext cx="110445" cy="166771"/>
              </a:xfrm>
              <a:custGeom>
                <a:avLst/>
                <a:gdLst>
                  <a:gd name="connsiteX0" fmla="*/ 1316986 w 2647950"/>
                  <a:gd name="connsiteY0" fmla="*/ 704850 h 3976070"/>
                  <a:gd name="connsiteX1" fmla="*/ 776597 w 2647950"/>
                  <a:gd name="connsiteY1" fmla="*/ 1245239 h 3976070"/>
                  <a:gd name="connsiteX2" fmla="*/ 1316986 w 2647950"/>
                  <a:gd name="connsiteY2" fmla="*/ 1785628 h 3976070"/>
                  <a:gd name="connsiteX3" fmla="*/ 1857375 w 2647950"/>
                  <a:gd name="connsiteY3" fmla="*/ 1245239 h 3976070"/>
                  <a:gd name="connsiteX4" fmla="*/ 1316986 w 2647950"/>
                  <a:gd name="connsiteY4" fmla="*/ 704850 h 3976070"/>
                  <a:gd name="connsiteX5" fmla="*/ 1323975 w 2647950"/>
                  <a:gd name="connsiteY5" fmla="*/ 0 h 3976070"/>
                  <a:gd name="connsiteX6" fmla="*/ 2647950 w 2647950"/>
                  <a:gd name="connsiteY6" fmla="*/ 1323975 h 3976070"/>
                  <a:gd name="connsiteX7" fmla="*/ 2421836 w 2647950"/>
                  <a:gd name="connsiteY7" fmla="*/ 2064222 h 3976070"/>
                  <a:gd name="connsiteX8" fmla="*/ 2358543 w 2647950"/>
                  <a:gd name="connsiteY8" fmla="*/ 2148863 h 3976070"/>
                  <a:gd name="connsiteX9" fmla="*/ 1334733 w 2647950"/>
                  <a:gd name="connsiteY9" fmla="*/ 3976070 h 3976070"/>
                  <a:gd name="connsiteX10" fmla="*/ 273757 w 2647950"/>
                  <a:gd name="connsiteY10" fmla="*/ 2127934 h 3976070"/>
                  <a:gd name="connsiteX11" fmla="*/ 226114 w 2647950"/>
                  <a:gd name="connsiteY11" fmla="*/ 2064222 h 3976070"/>
                  <a:gd name="connsiteX12" fmla="*/ 0 w 2647950"/>
                  <a:gd name="connsiteY12" fmla="*/ 1323975 h 3976070"/>
                  <a:gd name="connsiteX13" fmla="*/ 1323975 w 2647950"/>
                  <a:gd name="connsiteY13" fmla="*/ 0 h 39760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647950" h="3976070">
                    <a:moveTo>
                      <a:pt x="1316986" y="704850"/>
                    </a:moveTo>
                    <a:cubicBezTo>
                      <a:pt x="1018537" y="704850"/>
                      <a:pt x="776597" y="946790"/>
                      <a:pt x="776597" y="1245239"/>
                    </a:cubicBezTo>
                    <a:cubicBezTo>
                      <a:pt x="776597" y="1543688"/>
                      <a:pt x="1018537" y="1785628"/>
                      <a:pt x="1316986" y="1785628"/>
                    </a:cubicBezTo>
                    <a:cubicBezTo>
                      <a:pt x="1615435" y="1785628"/>
                      <a:pt x="1857375" y="1543688"/>
                      <a:pt x="1857375" y="1245239"/>
                    </a:cubicBezTo>
                    <a:cubicBezTo>
                      <a:pt x="1857375" y="946790"/>
                      <a:pt x="1615435" y="704850"/>
                      <a:pt x="1316986" y="704850"/>
                    </a:cubicBezTo>
                    <a:close/>
                    <a:moveTo>
                      <a:pt x="1323975" y="0"/>
                    </a:moveTo>
                    <a:cubicBezTo>
                      <a:pt x="2055186" y="0"/>
                      <a:pt x="2647950" y="592764"/>
                      <a:pt x="2647950" y="1323975"/>
                    </a:cubicBezTo>
                    <a:cubicBezTo>
                      <a:pt x="2647950" y="1598179"/>
                      <a:pt x="2564593" y="1852914"/>
                      <a:pt x="2421836" y="2064222"/>
                    </a:cubicBezTo>
                    <a:lnTo>
                      <a:pt x="2358543" y="2148863"/>
                    </a:lnTo>
                    <a:lnTo>
                      <a:pt x="1334733" y="3976070"/>
                    </a:lnTo>
                    <a:lnTo>
                      <a:pt x="273757" y="2127934"/>
                    </a:lnTo>
                    <a:lnTo>
                      <a:pt x="226114" y="2064222"/>
                    </a:lnTo>
                    <a:cubicBezTo>
                      <a:pt x="83358" y="1852914"/>
                      <a:pt x="0" y="1598179"/>
                      <a:pt x="0" y="1323975"/>
                    </a:cubicBezTo>
                    <a:cubicBezTo>
                      <a:pt x="0" y="592764"/>
                      <a:pt x="592764" y="0"/>
                      <a:pt x="1323975" y="0"/>
                    </a:cubicBezTo>
                    <a:close/>
                  </a:path>
                </a:pathLst>
              </a:custGeom>
              <a:solidFill>
                <a:schemeClr val="bg1"/>
              </a:solidFill>
              <a:ln w="793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8694" tIns="49347" rIns="98694" bIns="49347" numCol="1" spcCol="0" rtlCol="1" fromWordArt="0" anchor="ctr" anchorCtr="0" forceAA="0" compatLnSpc="1">
                <a:prstTxWarp prst="textNoShape">
                  <a:avLst/>
                </a:prstTxWarp>
                <a:noAutofit/>
              </a:bodyP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endParaRPr lang="fr-MA" sz="12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
            <p:nvSpPr>
              <p:cNvPr id="41" name="شكل حر 85">
                <a:extLst>
                  <a:ext uri="{FF2B5EF4-FFF2-40B4-BE49-F238E27FC236}">
                    <a16:creationId xmlns:a16="http://schemas.microsoft.com/office/drawing/2014/main" id="{7B4D0331-51FF-4A7E-92BA-5066F5F8EF58}"/>
                  </a:ext>
                </a:extLst>
              </p:cNvPr>
              <p:cNvSpPr>
                <a:spLocks noChangeAspect="1"/>
              </p:cNvSpPr>
              <p:nvPr/>
            </p:nvSpPr>
            <p:spPr>
              <a:xfrm>
                <a:off x="7372768" y="430691"/>
                <a:ext cx="173132" cy="123446"/>
              </a:xfrm>
              <a:custGeom>
                <a:avLst/>
                <a:gdLst>
                  <a:gd name="connsiteX0" fmla="*/ 3316236 w 8372474"/>
                  <a:gd name="connsiteY0" fmla="*/ 3531540 h 5981701"/>
                  <a:gd name="connsiteX1" fmla="*/ 1307076 w 8372474"/>
                  <a:gd name="connsiteY1" fmla="*/ 5537782 h 5981701"/>
                  <a:gd name="connsiteX2" fmla="*/ 7035211 w 8372474"/>
                  <a:gd name="connsiteY2" fmla="*/ 5534939 h 5981701"/>
                  <a:gd name="connsiteX3" fmla="*/ 5064612 w 8372474"/>
                  <a:gd name="connsiteY3" fmla="*/ 3558654 h 5981701"/>
                  <a:gd name="connsiteX4" fmla="*/ 4317667 w 8372474"/>
                  <a:gd name="connsiteY4" fmla="*/ 4306522 h 5981701"/>
                  <a:gd name="connsiteX5" fmla="*/ 4091217 w 8372474"/>
                  <a:gd name="connsiteY5" fmla="*/ 4308903 h 5981701"/>
                  <a:gd name="connsiteX6" fmla="*/ 7887285 w 8372474"/>
                  <a:gd name="connsiteY6" fmla="*/ 736631 h 5981701"/>
                  <a:gd name="connsiteX7" fmla="*/ 5379748 w 8372474"/>
                  <a:gd name="connsiteY7" fmla="*/ 3243523 h 5981701"/>
                  <a:gd name="connsiteX8" fmla="*/ 7665088 w 8372474"/>
                  <a:gd name="connsiteY8" fmla="*/ 5527516 h 5981701"/>
                  <a:gd name="connsiteX9" fmla="*/ 7884020 w 8372474"/>
                  <a:gd name="connsiteY9" fmla="*/ 5078798 h 5981701"/>
                  <a:gd name="connsiteX10" fmla="*/ 7887285 w 8372474"/>
                  <a:gd name="connsiteY10" fmla="*/ 736631 h 5981701"/>
                  <a:gd name="connsiteX11" fmla="*/ 494711 w 8372474"/>
                  <a:gd name="connsiteY11" fmla="*/ 712818 h 5981701"/>
                  <a:gd name="connsiteX12" fmla="*/ 497974 w 8372474"/>
                  <a:gd name="connsiteY12" fmla="*/ 5054986 h 5981701"/>
                  <a:gd name="connsiteX13" fmla="*/ 716862 w 8372474"/>
                  <a:gd name="connsiteY13" fmla="*/ 5503704 h 5981701"/>
                  <a:gd name="connsiteX14" fmla="*/ 3001739 w 8372474"/>
                  <a:gd name="connsiteY14" fmla="*/ 3219711 h 5981701"/>
                  <a:gd name="connsiteX15" fmla="*/ 881060 w 8372474"/>
                  <a:gd name="connsiteY15" fmla="*/ 472017 h 5981701"/>
                  <a:gd name="connsiteX16" fmla="*/ 4067173 w 8372474"/>
                  <a:gd name="connsiteY16" fmla="*/ 3655748 h 5981701"/>
                  <a:gd name="connsiteX17" fmla="*/ 4212429 w 8372474"/>
                  <a:gd name="connsiteY17" fmla="*/ 3729567 h 5981701"/>
                  <a:gd name="connsiteX18" fmla="*/ 4348161 w 8372474"/>
                  <a:gd name="connsiteY18" fmla="*/ 3641461 h 5981701"/>
                  <a:gd name="connsiteX19" fmla="*/ 7519985 w 8372474"/>
                  <a:gd name="connsiteY19" fmla="*/ 472017 h 5981701"/>
                  <a:gd name="connsiteX20" fmla="*/ 892290 w 8372474"/>
                  <a:gd name="connsiteY20" fmla="*/ 0 h 5981701"/>
                  <a:gd name="connsiteX21" fmla="*/ 7480184 w 8372474"/>
                  <a:gd name="connsiteY21" fmla="*/ 0 h 5981701"/>
                  <a:gd name="connsiteX22" fmla="*/ 8372474 w 8372474"/>
                  <a:gd name="connsiteY22" fmla="*/ 892290 h 5981701"/>
                  <a:gd name="connsiteX23" fmla="*/ 8372474 w 8372474"/>
                  <a:gd name="connsiteY23" fmla="*/ 5089411 h 5981701"/>
                  <a:gd name="connsiteX24" fmla="*/ 7480184 w 8372474"/>
                  <a:gd name="connsiteY24" fmla="*/ 5981701 h 5981701"/>
                  <a:gd name="connsiteX25" fmla="*/ 892290 w 8372474"/>
                  <a:gd name="connsiteY25" fmla="*/ 5981701 h 5981701"/>
                  <a:gd name="connsiteX26" fmla="*/ 0 w 8372474"/>
                  <a:gd name="connsiteY26" fmla="*/ 5089411 h 5981701"/>
                  <a:gd name="connsiteX27" fmla="*/ 0 w 8372474"/>
                  <a:gd name="connsiteY27" fmla="*/ 892290 h 5981701"/>
                  <a:gd name="connsiteX28" fmla="*/ 892290 w 8372474"/>
                  <a:gd name="connsiteY28" fmla="*/ 0 h 59817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8372474" h="5981701">
                    <a:moveTo>
                      <a:pt x="3316236" y="3531540"/>
                    </a:moveTo>
                    <a:lnTo>
                      <a:pt x="1307076" y="5537782"/>
                    </a:lnTo>
                    <a:lnTo>
                      <a:pt x="7035211" y="5534939"/>
                    </a:lnTo>
                    <a:lnTo>
                      <a:pt x="5064612" y="3558654"/>
                    </a:lnTo>
                    <a:lnTo>
                      <a:pt x="4317667" y="4306522"/>
                    </a:lnTo>
                    <a:cubicBezTo>
                      <a:pt x="4246947" y="4383516"/>
                      <a:pt x="4152413" y="4365259"/>
                      <a:pt x="4091217" y="4308903"/>
                    </a:cubicBezTo>
                    <a:close/>
                    <a:moveTo>
                      <a:pt x="7887285" y="736631"/>
                    </a:moveTo>
                    <a:lnTo>
                      <a:pt x="5379748" y="3243523"/>
                    </a:lnTo>
                    <a:lnTo>
                      <a:pt x="7665088" y="5527516"/>
                    </a:lnTo>
                    <a:cubicBezTo>
                      <a:pt x="7783318" y="5489862"/>
                      <a:pt x="7896785" y="5392677"/>
                      <a:pt x="7884020" y="5078798"/>
                    </a:cubicBezTo>
                    <a:cubicBezTo>
                      <a:pt x="7877170" y="3582196"/>
                      <a:pt x="7894135" y="2233232"/>
                      <a:pt x="7887285" y="736631"/>
                    </a:cubicBezTo>
                    <a:close/>
                    <a:moveTo>
                      <a:pt x="494711" y="712818"/>
                    </a:moveTo>
                    <a:cubicBezTo>
                      <a:pt x="487861" y="2209420"/>
                      <a:pt x="504824" y="3558384"/>
                      <a:pt x="497974" y="5054986"/>
                    </a:cubicBezTo>
                    <a:cubicBezTo>
                      <a:pt x="485212" y="5368865"/>
                      <a:pt x="598656" y="5466050"/>
                      <a:pt x="716862" y="5503704"/>
                    </a:cubicBezTo>
                    <a:lnTo>
                      <a:pt x="3001739" y="3219711"/>
                    </a:lnTo>
                    <a:close/>
                    <a:moveTo>
                      <a:pt x="881060" y="472017"/>
                    </a:moveTo>
                    <a:lnTo>
                      <a:pt x="4067173" y="3655748"/>
                    </a:lnTo>
                    <a:cubicBezTo>
                      <a:pt x="4101304" y="3685117"/>
                      <a:pt x="4099716" y="3719248"/>
                      <a:pt x="4212429" y="3729567"/>
                    </a:cubicBezTo>
                    <a:cubicBezTo>
                      <a:pt x="4298154" y="3712104"/>
                      <a:pt x="4312442" y="3685118"/>
                      <a:pt x="4348161" y="3641461"/>
                    </a:cubicBezTo>
                    <a:lnTo>
                      <a:pt x="7519985" y="472017"/>
                    </a:lnTo>
                    <a:close/>
                    <a:moveTo>
                      <a:pt x="892290" y="0"/>
                    </a:moveTo>
                    <a:lnTo>
                      <a:pt x="7480184" y="0"/>
                    </a:lnTo>
                    <a:cubicBezTo>
                      <a:pt x="7972982" y="0"/>
                      <a:pt x="8372474" y="399492"/>
                      <a:pt x="8372474" y="892290"/>
                    </a:cubicBezTo>
                    <a:lnTo>
                      <a:pt x="8372474" y="5089411"/>
                    </a:lnTo>
                    <a:cubicBezTo>
                      <a:pt x="8372474" y="5582209"/>
                      <a:pt x="7972982" y="5981701"/>
                      <a:pt x="7480184" y="5981701"/>
                    </a:cubicBezTo>
                    <a:lnTo>
                      <a:pt x="892290" y="5981701"/>
                    </a:lnTo>
                    <a:cubicBezTo>
                      <a:pt x="399492" y="5981701"/>
                      <a:pt x="0" y="5582209"/>
                      <a:pt x="0" y="5089411"/>
                    </a:cubicBezTo>
                    <a:lnTo>
                      <a:pt x="0" y="892290"/>
                    </a:lnTo>
                    <a:cubicBezTo>
                      <a:pt x="0" y="399492"/>
                      <a:pt x="399492" y="0"/>
                      <a:pt x="892290"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8694" tIns="49347" rIns="98694" bIns="49347" numCol="1" spcCol="0" rtlCol="1" fromWordArt="0" anchor="ctr" anchorCtr="0" forceAA="0" compatLnSpc="1">
                <a:prstTxWarp prst="textNoShape">
                  <a:avLst/>
                </a:prstTxWarp>
                <a:noAutofit/>
              </a:bodyP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endParaRPr lang="fr-MA" sz="120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
            <p:nvSpPr>
              <p:cNvPr id="43" name="Freeform: Shape 42">
                <a:extLst>
                  <a:ext uri="{FF2B5EF4-FFF2-40B4-BE49-F238E27FC236}">
                    <a16:creationId xmlns:a16="http://schemas.microsoft.com/office/drawing/2014/main" id="{8C03AEB4-5482-4E44-8C14-57C798BA4FEE}"/>
                  </a:ext>
                </a:extLst>
              </p:cNvPr>
              <p:cNvSpPr/>
              <p:nvPr/>
            </p:nvSpPr>
            <p:spPr>
              <a:xfrm>
                <a:off x="7375577" y="14855"/>
                <a:ext cx="173132" cy="166771"/>
              </a:xfrm>
              <a:custGeom>
                <a:avLst/>
                <a:gdLst>
                  <a:gd name="connsiteX0" fmla="*/ 67377 w 108660"/>
                  <a:gd name="connsiteY0" fmla="*/ 71902 h 115365"/>
                  <a:gd name="connsiteX1" fmla="*/ 70853 w 108660"/>
                  <a:gd name="connsiteY1" fmla="*/ 73629 h 115365"/>
                  <a:gd name="connsiteX2" fmla="*/ 86114 w 108660"/>
                  <a:gd name="connsiteY2" fmla="*/ 100034 h 115365"/>
                  <a:gd name="connsiteX3" fmla="*/ 84836 w 108660"/>
                  <a:gd name="connsiteY3" fmla="*/ 104841 h 115365"/>
                  <a:gd name="connsiteX4" fmla="*/ 76774 w 108660"/>
                  <a:gd name="connsiteY4" fmla="*/ 109523 h 115365"/>
                  <a:gd name="connsiteX5" fmla="*/ 71978 w 108660"/>
                  <a:gd name="connsiteY5" fmla="*/ 108243 h 115365"/>
                  <a:gd name="connsiteX6" fmla="*/ 56717 w 108660"/>
                  <a:gd name="connsiteY6" fmla="*/ 81838 h 115365"/>
                  <a:gd name="connsiteX7" fmla="*/ 57995 w 108660"/>
                  <a:gd name="connsiteY7" fmla="*/ 77031 h 115365"/>
                  <a:gd name="connsiteX8" fmla="*/ 66057 w 108660"/>
                  <a:gd name="connsiteY8" fmla="*/ 72349 h 115365"/>
                  <a:gd name="connsiteX9" fmla="*/ 67377 w 108660"/>
                  <a:gd name="connsiteY9" fmla="*/ 71902 h 115365"/>
                  <a:gd name="connsiteX10" fmla="*/ 90660 w 108660"/>
                  <a:gd name="connsiteY10" fmla="*/ 11963 h 115365"/>
                  <a:gd name="connsiteX11" fmla="*/ 108660 w 108660"/>
                  <a:gd name="connsiteY11" fmla="*/ 29963 h 115365"/>
                  <a:gd name="connsiteX12" fmla="*/ 90660 w 108660"/>
                  <a:gd name="connsiteY12" fmla="*/ 47963 h 115365"/>
                  <a:gd name="connsiteX13" fmla="*/ 72660 w 108660"/>
                  <a:gd name="connsiteY13" fmla="*/ 29963 h 115365"/>
                  <a:gd name="connsiteX14" fmla="*/ 90660 w 108660"/>
                  <a:gd name="connsiteY14" fmla="*/ 11963 h 115365"/>
                  <a:gd name="connsiteX15" fmla="*/ 12883 w 108660"/>
                  <a:gd name="connsiteY15" fmla="*/ 10583 h 115365"/>
                  <a:gd name="connsiteX16" fmla="*/ 28856 w 108660"/>
                  <a:gd name="connsiteY16" fmla="*/ 38492 h 115365"/>
                  <a:gd name="connsiteX17" fmla="*/ 29670 w 108660"/>
                  <a:gd name="connsiteY17" fmla="*/ 68633 h 115365"/>
                  <a:gd name="connsiteX18" fmla="*/ 54537 w 108660"/>
                  <a:gd name="connsiteY18" fmla="*/ 82872 h 115365"/>
                  <a:gd name="connsiteX19" fmla="*/ 70535 w 108660"/>
                  <a:gd name="connsiteY19" fmla="*/ 110710 h 115365"/>
                  <a:gd name="connsiteX20" fmla="*/ 56894 w 108660"/>
                  <a:gd name="connsiteY20" fmla="*/ 115365 h 115365"/>
                  <a:gd name="connsiteX21" fmla="*/ 45294 w 108660"/>
                  <a:gd name="connsiteY21" fmla="*/ 110850 h 115365"/>
                  <a:gd name="connsiteX22" fmla="*/ 20 w 108660"/>
                  <a:gd name="connsiteY22" fmla="*/ 26785 h 115365"/>
                  <a:gd name="connsiteX23" fmla="*/ 3356 w 108660"/>
                  <a:gd name="connsiteY23" fmla="*/ 17711 h 115365"/>
                  <a:gd name="connsiteX24" fmla="*/ 12883 w 108660"/>
                  <a:gd name="connsiteY24" fmla="*/ 10583 h 115365"/>
                  <a:gd name="connsiteX25" fmla="*/ 26146 w 108660"/>
                  <a:gd name="connsiteY25" fmla="*/ 27 h 115365"/>
                  <a:gd name="connsiteX26" fmla="*/ 29622 w 108660"/>
                  <a:gd name="connsiteY26" fmla="*/ 1755 h 115365"/>
                  <a:gd name="connsiteX27" fmla="*/ 44882 w 108660"/>
                  <a:gd name="connsiteY27" fmla="*/ 28160 h 115365"/>
                  <a:gd name="connsiteX28" fmla="*/ 43605 w 108660"/>
                  <a:gd name="connsiteY28" fmla="*/ 32967 h 115365"/>
                  <a:gd name="connsiteX29" fmla="*/ 35542 w 108660"/>
                  <a:gd name="connsiteY29" fmla="*/ 37649 h 115365"/>
                  <a:gd name="connsiteX30" fmla="*/ 30747 w 108660"/>
                  <a:gd name="connsiteY30" fmla="*/ 36368 h 115365"/>
                  <a:gd name="connsiteX31" fmla="*/ 15486 w 108660"/>
                  <a:gd name="connsiteY31" fmla="*/ 9963 h 115365"/>
                  <a:gd name="connsiteX32" fmla="*/ 16764 w 108660"/>
                  <a:gd name="connsiteY32" fmla="*/ 5156 h 115365"/>
                  <a:gd name="connsiteX33" fmla="*/ 24826 w 108660"/>
                  <a:gd name="connsiteY33" fmla="*/ 474 h 115365"/>
                  <a:gd name="connsiteX34" fmla="*/ 26146 w 108660"/>
                  <a:gd name="connsiteY34" fmla="*/ 27 h 1153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108660" h="115365">
                    <a:moveTo>
                      <a:pt x="67377" y="71902"/>
                    </a:moveTo>
                    <a:cubicBezTo>
                      <a:pt x="68734" y="71731"/>
                      <a:pt x="70124" y="72369"/>
                      <a:pt x="70853" y="73629"/>
                    </a:cubicBezTo>
                    <a:lnTo>
                      <a:pt x="86114" y="100034"/>
                    </a:lnTo>
                    <a:cubicBezTo>
                      <a:pt x="87085" y="101715"/>
                      <a:pt x="86513" y="103867"/>
                      <a:pt x="84836" y="104841"/>
                    </a:cubicBezTo>
                    <a:lnTo>
                      <a:pt x="76774" y="109523"/>
                    </a:lnTo>
                    <a:cubicBezTo>
                      <a:pt x="75097" y="110497"/>
                      <a:pt x="72950" y="109924"/>
                      <a:pt x="71978" y="108243"/>
                    </a:cubicBezTo>
                    <a:lnTo>
                      <a:pt x="56717" y="81838"/>
                    </a:lnTo>
                    <a:cubicBezTo>
                      <a:pt x="55746" y="80157"/>
                      <a:pt x="56318" y="78005"/>
                      <a:pt x="57995" y="77031"/>
                    </a:cubicBezTo>
                    <a:lnTo>
                      <a:pt x="66057" y="72349"/>
                    </a:lnTo>
                    <a:cubicBezTo>
                      <a:pt x="66477" y="72106"/>
                      <a:pt x="66925" y="71959"/>
                      <a:pt x="67377" y="71902"/>
                    </a:cubicBezTo>
                    <a:close/>
                    <a:moveTo>
                      <a:pt x="90660" y="11963"/>
                    </a:moveTo>
                    <a:cubicBezTo>
                      <a:pt x="100601" y="11963"/>
                      <a:pt x="108660" y="20022"/>
                      <a:pt x="108660" y="29963"/>
                    </a:cubicBezTo>
                    <a:cubicBezTo>
                      <a:pt x="108660" y="39904"/>
                      <a:pt x="100601" y="47963"/>
                      <a:pt x="90660" y="47963"/>
                    </a:cubicBezTo>
                    <a:cubicBezTo>
                      <a:pt x="80719" y="47963"/>
                      <a:pt x="72660" y="39904"/>
                      <a:pt x="72660" y="29963"/>
                    </a:cubicBezTo>
                    <a:cubicBezTo>
                      <a:pt x="72660" y="20022"/>
                      <a:pt x="80719" y="11963"/>
                      <a:pt x="90660" y="11963"/>
                    </a:cubicBezTo>
                    <a:close/>
                    <a:moveTo>
                      <a:pt x="12883" y="10583"/>
                    </a:moveTo>
                    <a:lnTo>
                      <a:pt x="28856" y="38492"/>
                    </a:lnTo>
                    <a:cubicBezTo>
                      <a:pt x="19525" y="44628"/>
                      <a:pt x="25413" y="61107"/>
                      <a:pt x="29670" y="68633"/>
                    </a:cubicBezTo>
                    <a:cubicBezTo>
                      <a:pt x="34137" y="76158"/>
                      <a:pt x="44638" y="88577"/>
                      <a:pt x="54537" y="82872"/>
                    </a:cubicBezTo>
                    <a:lnTo>
                      <a:pt x="70535" y="110710"/>
                    </a:lnTo>
                    <a:cubicBezTo>
                      <a:pt x="62330" y="115705"/>
                      <a:pt x="59819" y="115213"/>
                      <a:pt x="56894" y="115365"/>
                    </a:cubicBezTo>
                    <a:cubicBezTo>
                      <a:pt x="52780" y="115307"/>
                      <a:pt x="47969" y="112616"/>
                      <a:pt x="45294" y="110850"/>
                    </a:cubicBezTo>
                    <a:cubicBezTo>
                      <a:pt x="32483" y="102989"/>
                      <a:pt x="-936" y="61099"/>
                      <a:pt x="20" y="26785"/>
                    </a:cubicBezTo>
                    <a:cubicBezTo>
                      <a:pt x="137" y="22672"/>
                      <a:pt x="1794" y="19675"/>
                      <a:pt x="3356" y="17711"/>
                    </a:cubicBezTo>
                    <a:cubicBezTo>
                      <a:pt x="5476" y="15116"/>
                      <a:pt x="9518" y="12492"/>
                      <a:pt x="12883" y="10583"/>
                    </a:cubicBezTo>
                    <a:close/>
                    <a:moveTo>
                      <a:pt x="26146" y="27"/>
                    </a:moveTo>
                    <a:cubicBezTo>
                      <a:pt x="27503" y="-144"/>
                      <a:pt x="28893" y="494"/>
                      <a:pt x="29622" y="1755"/>
                    </a:cubicBezTo>
                    <a:lnTo>
                      <a:pt x="44882" y="28160"/>
                    </a:lnTo>
                    <a:cubicBezTo>
                      <a:pt x="45854" y="29841"/>
                      <a:pt x="45282" y="31993"/>
                      <a:pt x="43605" y="32967"/>
                    </a:cubicBezTo>
                    <a:lnTo>
                      <a:pt x="35542" y="37649"/>
                    </a:lnTo>
                    <a:cubicBezTo>
                      <a:pt x="33866" y="38622"/>
                      <a:pt x="31719" y="38049"/>
                      <a:pt x="30747" y="36368"/>
                    </a:cubicBezTo>
                    <a:lnTo>
                      <a:pt x="15486" y="9963"/>
                    </a:lnTo>
                    <a:cubicBezTo>
                      <a:pt x="14515" y="8282"/>
                      <a:pt x="15087" y="6130"/>
                      <a:pt x="16764" y="5156"/>
                    </a:cubicBezTo>
                    <a:lnTo>
                      <a:pt x="24826" y="474"/>
                    </a:lnTo>
                    <a:cubicBezTo>
                      <a:pt x="25245" y="231"/>
                      <a:pt x="25694" y="84"/>
                      <a:pt x="26146" y="27"/>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fr-MA" sz="120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grpSp>
        <p:sp>
          <p:nvSpPr>
            <p:cNvPr id="36" name="Oval 35">
              <a:extLst>
                <a:ext uri="{FF2B5EF4-FFF2-40B4-BE49-F238E27FC236}">
                  <a16:creationId xmlns:a16="http://schemas.microsoft.com/office/drawing/2014/main" id="{73542EDA-0D60-4576-8CD7-D6A2CADBD38E}"/>
                </a:ext>
              </a:extLst>
            </p:cNvPr>
            <p:cNvSpPr/>
            <p:nvPr/>
          </p:nvSpPr>
          <p:spPr>
            <a:xfrm>
              <a:off x="4527307" y="948984"/>
              <a:ext cx="270000" cy="270000"/>
            </a:xfrm>
            <a:prstGeom prst="ellipse">
              <a:avLst/>
            </a:prstGeom>
            <a:no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sz="120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
          <p:nvSpPr>
            <p:cNvPr id="37" name="Oval 36">
              <a:extLst>
                <a:ext uri="{FF2B5EF4-FFF2-40B4-BE49-F238E27FC236}">
                  <a16:creationId xmlns:a16="http://schemas.microsoft.com/office/drawing/2014/main" id="{BB2713D9-9606-4D61-B715-E8C626B8F043}"/>
                </a:ext>
              </a:extLst>
            </p:cNvPr>
            <p:cNvSpPr/>
            <p:nvPr/>
          </p:nvSpPr>
          <p:spPr>
            <a:xfrm>
              <a:off x="4520579" y="1384981"/>
              <a:ext cx="270000" cy="270000"/>
            </a:xfrm>
            <a:prstGeom prst="ellipse">
              <a:avLst/>
            </a:prstGeom>
            <a:no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sz="120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
          <p:nvSpPr>
            <p:cNvPr id="38" name="Oval 37">
              <a:extLst>
                <a:ext uri="{FF2B5EF4-FFF2-40B4-BE49-F238E27FC236}">
                  <a16:creationId xmlns:a16="http://schemas.microsoft.com/office/drawing/2014/main" id="{2F4E8CC2-A50C-4EA1-AD75-5B82C9CA3791}"/>
                </a:ext>
              </a:extLst>
            </p:cNvPr>
            <p:cNvSpPr/>
            <p:nvPr/>
          </p:nvSpPr>
          <p:spPr>
            <a:xfrm>
              <a:off x="4520337" y="1820979"/>
              <a:ext cx="270242" cy="270242"/>
            </a:xfrm>
            <a:prstGeom prst="ellipse">
              <a:avLst/>
            </a:prstGeom>
            <a:no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sz="12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grpSp>
    </p:spTree>
    <p:extLst>
      <p:ext uri="{BB962C8B-B14F-4D97-AF65-F5344CB8AC3E}">
        <p14:creationId xmlns:p14="http://schemas.microsoft.com/office/powerpoint/2010/main" val="4065870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02B224-6A30-4044-8F8E-2454AF594799}"/>
              </a:ext>
            </a:extLst>
          </p:cNvPr>
          <p:cNvSpPr>
            <a:spLocks noGrp="1"/>
          </p:cNvSpPr>
          <p:nvPr>
            <p:ph type="title"/>
          </p:nvPr>
        </p:nvSpPr>
        <p:spPr>
          <a:xfrm>
            <a:off x="377984" y="2914636"/>
            <a:ext cx="6803708" cy="1877052"/>
          </a:xfrm>
        </p:spPr>
        <p:txBody>
          <a:bodyPr wrap="square">
            <a:spAutoFit/>
          </a:bodyPr>
          <a:lstStyle/>
          <a:p>
            <a:pPr rtl="1"/>
            <a:r>
              <a:rPr lang="ar-DZ" sz="1599" dirty="0">
                <a:solidFill>
                  <a:srgbClr val="222222"/>
                </a:solidFill>
                <a:latin typeface="Tahoma" panose="020B0604030504040204" pitchFamily="34" charset="0"/>
                <a:ea typeface="Tahoma" panose="020B0604030504040204" pitchFamily="34" charset="0"/>
                <a:cs typeface="Tahoma" panose="020B0604030504040204" pitchFamily="34" charset="0"/>
              </a:rPr>
              <a:t>© جميع الحقوق محفوظة</a:t>
            </a:r>
            <a:br>
              <a:rPr lang="ar-EG" sz="1599" dirty="0">
                <a:solidFill>
                  <a:srgbClr val="222222"/>
                </a:solidFill>
                <a:latin typeface="Tahoma" panose="020B0604030504040204" pitchFamily="34" charset="0"/>
                <a:ea typeface="Tahoma" panose="020B0604030504040204" pitchFamily="34" charset="0"/>
                <a:cs typeface="Tahoma" panose="020B0604030504040204" pitchFamily="34" charset="0"/>
              </a:rPr>
            </a:br>
            <a:br>
              <a:rPr lang="fr-FR" sz="1599" dirty="0">
                <a:solidFill>
                  <a:srgbClr val="222222"/>
                </a:solidFill>
                <a:latin typeface="Tahoma" panose="020B0604030504040204" pitchFamily="34" charset="0"/>
                <a:ea typeface="Tahoma" panose="020B0604030504040204" pitchFamily="34" charset="0"/>
                <a:cs typeface="Tahoma" panose="020B0604030504040204" pitchFamily="34" charset="0"/>
              </a:rPr>
            </a:br>
            <a:r>
              <a:rPr lang="fr-FR" sz="1800" dirty="0">
                <a:solidFill>
                  <a:srgbClr val="0070C0"/>
                </a:solidFill>
                <a:effectLst/>
                <a:latin typeface="Calibri Light" panose="020F0302020204030204" pitchFamily="34" charset="0"/>
                <a:ea typeface="Times New Roman" panose="02020603050405020304" pitchFamily="18" charset="0"/>
                <a:cs typeface="Times New Roman" panose="02020603050405020304" pitchFamily="18" charset="0"/>
                <a:hlinkClick r:id="rId2"/>
              </a:rPr>
              <a:t>https://weldingjobs.pro/cv</a:t>
            </a:r>
            <a:br>
              <a:rPr lang="ar-EG" sz="1800" dirty="0">
                <a:solidFill>
                  <a:srgbClr val="0070C0"/>
                </a:solidFill>
                <a:effectLst/>
                <a:latin typeface="Calibri Light" panose="020F0302020204030204" pitchFamily="34" charset="0"/>
                <a:ea typeface="Times New Roman" panose="02020603050405020304" pitchFamily="18" charset="0"/>
                <a:cs typeface="Times New Roman" panose="02020603050405020304" pitchFamily="18" charset="0"/>
              </a:rPr>
            </a:br>
            <a:br>
              <a:rPr lang="ar-EG" sz="1800" dirty="0">
                <a:solidFill>
                  <a:srgbClr val="0070C0"/>
                </a:solidFill>
                <a:effectLst/>
                <a:latin typeface="Calibri Light" panose="020F0302020204030204" pitchFamily="34" charset="0"/>
                <a:ea typeface="Times New Roman" panose="02020603050405020304" pitchFamily="18" charset="0"/>
                <a:cs typeface="Times New Roman" panose="02020603050405020304" pitchFamily="18" charset="0"/>
              </a:rPr>
            </a:br>
            <a:br>
              <a:rPr lang="fr-FR" sz="1200" b="1" dirty="0">
                <a:solidFill>
                  <a:srgbClr val="171717"/>
                </a:solidFill>
                <a:latin typeface="Tahoma" panose="020B0604030504040204" pitchFamily="34" charset="0"/>
                <a:ea typeface="Tahoma" panose="020B0604030504040204" pitchFamily="34" charset="0"/>
                <a:cs typeface="Tahoma" panose="020B0604030504040204" pitchFamily="34" charset="0"/>
              </a:rPr>
            </a:br>
            <a:r>
              <a:rPr lang="ar-DZ" sz="1200" b="1" dirty="0">
                <a:solidFill>
                  <a:srgbClr val="171717"/>
                </a:solidFill>
                <a:latin typeface="Tahoma" panose="020B0604030504040204" pitchFamily="34" charset="0"/>
                <a:ea typeface="Tahoma" panose="020B0604030504040204" pitchFamily="34" charset="0"/>
                <a:cs typeface="Tahoma" panose="020B0604030504040204" pitchFamily="34" charset="0"/>
              </a:rPr>
              <a:t>اكتشف المزيد من قوالب السيرة الذاتية على</a:t>
            </a:r>
            <a:r>
              <a:rPr lang="fr-FR" sz="1800" dirty="0">
                <a:solidFill>
                  <a:srgbClr val="0070C0"/>
                </a:solidFill>
                <a:effectLst/>
                <a:latin typeface="Calibri Light" panose="020F0302020204030204" pitchFamily="34" charset="0"/>
                <a:ea typeface="Times New Roman" panose="02020603050405020304" pitchFamily="18" charset="0"/>
                <a:cs typeface="Times New Roman" panose="02020603050405020304" pitchFamily="18" charset="0"/>
              </a:rPr>
              <a:t> </a:t>
            </a:r>
            <a:r>
              <a:rPr lang="fr-FR" sz="1800" dirty="0">
                <a:solidFill>
                  <a:srgbClr val="0070C0"/>
                </a:solidFill>
                <a:effectLst/>
                <a:latin typeface="Calibri Light" panose="020F0302020204030204" pitchFamily="34" charset="0"/>
                <a:ea typeface="Times New Roman" panose="02020603050405020304" pitchFamily="18" charset="0"/>
                <a:cs typeface="Times New Roman" panose="02020603050405020304" pitchFamily="18" charset="0"/>
                <a:hlinkClick r:id="rId2"/>
              </a:rPr>
              <a:t>https://weldingjobs.pro/cv</a:t>
            </a:r>
            <a:br>
              <a:rPr lang="ar-EG" sz="1800" dirty="0">
                <a:solidFill>
                  <a:srgbClr val="0070C0"/>
                </a:solidFill>
                <a:effectLst/>
                <a:latin typeface="Calibri Light" panose="020F0302020204030204" pitchFamily="34" charset="0"/>
                <a:ea typeface="Times New Roman" panose="02020603050405020304" pitchFamily="18" charset="0"/>
                <a:cs typeface="Times New Roman" panose="02020603050405020304" pitchFamily="18" charset="0"/>
              </a:rPr>
            </a:br>
            <a:endParaRPr lang="fr-FR" sz="1799" dirty="0">
              <a:latin typeface="Tahoma" panose="020B0604030504040204" pitchFamily="34" charset="0"/>
              <a:ea typeface="Tahoma" panose="020B0604030504040204" pitchFamily="34" charset="0"/>
              <a:cs typeface="Tahoma" panose="020B0604030504040204" pitchFamily="34" charset="0"/>
            </a:endParaRPr>
          </a:p>
        </p:txBody>
      </p:sp>
      <p:pic>
        <p:nvPicPr>
          <p:cNvPr id="5" name="Picture 4">
            <a:extLst>
              <a:ext uri="{FF2B5EF4-FFF2-40B4-BE49-F238E27FC236}">
                <a16:creationId xmlns:a16="http://schemas.microsoft.com/office/drawing/2014/main" id="{A24DC013-7EC9-42F8-B168-B573F96272D2}"/>
              </a:ext>
            </a:extLst>
          </p:cNvPr>
          <p:cNvPicPr>
            <a:picLocks noChangeAspect="1"/>
          </p:cNvPicPr>
          <p:nvPr/>
        </p:nvPicPr>
        <p:blipFill>
          <a:blip r:embed="rId3"/>
          <a:stretch>
            <a:fillRect/>
          </a:stretch>
        </p:blipFill>
        <p:spPr>
          <a:xfrm>
            <a:off x="947339" y="663689"/>
            <a:ext cx="5664996" cy="1723301"/>
          </a:xfrm>
          <a:prstGeom prst="rect">
            <a:avLst/>
          </a:prstGeom>
        </p:spPr>
      </p:pic>
    </p:spTree>
    <p:extLst>
      <p:ext uri="{BB962C8B-B14F-4D97-AF65-F5344CB8AC3E}">
        <p14:creationId xmlns:p14="http://schemas.microsoft.com/office/powerpoint/2010/main" val="3663114289"/>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ain Event">
  <a:themeElements>
    <a:clrScheme name="Main Event">
      <a:dk1>
        <a:sysClr val="windowText" lastClr="000000"/>
      </a:dk1>
      <a:lt1>
        <a:sysClr val="window" lastClr="FFFFFF"/>
      </a:lt1>
      <a:dk2>
        <a:srgbClr val="424242"/>
      </a:dk2>
      <a:lt2>
        <a:srgbClr val="C8C8C8"/>
      </a:lt2>
      <a:accent1>
        <a:srgbClr val="B80E0F"/>
      </a:accent1>
      <a:accent2>
        <a:srgbClr val="A6987D"/>
      </a:accent2>
      <a:accent3>
        <a:srgbClr val="7F9A71"/>
      </a:accent3>
      <a:accent4>
        <a:srgbClr val="64969F"/>
      </a:accent4>
      <a:accent5>
        <a:srgbClr val="9B75B2"/>
      </a:accent5>
      <a:accent6>
        <a:srgbClr val="80737A"/>
      </a:accent6>
      <a:hlink>
        <a:srgbClr val="F21213"/>
      </a:hlink>
      <a:folHlink>
        <a:srgbClr val="B6A394"/>
      </a:folHlink>
    </a:clrScheme>
    <a:fontScheme name="Main Event">
      <a:majorFont>
        <a:latin typeface="Impact" panose="020B080603090205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Impact" panose="020B080603090205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ain Event">
      <a:fillStyleLst>
        <a:solidFill>
          <a:schemeClr val="phClr"/>
        </a:solidFill>
        <a:solidFill>
          <a:schemeClr val="phClr">
            <a:tint val="69000"/>
            <a:satMod val="105000"/>
            <a:lumMod val="110000"/>
          </a:schemeClr>
        </a:solidFill>
        <a:blipFill>
          <a:blip xmlns:r="http://schemas.openxmlformats.org/officeDocument/2006/relationships" r:embed="rId1">
            <a:duotone>
              <a:schemeClr val="phClr">
                <a:shade val="88000"/>
                <a:lumMod val="88000"/>
              </a:schemeClr>
              <a:schemeClr val="phClr"/>
            </a:duotone>
          </a:blip>
          <a:tile tx="0" ty="0" sx="100000" sy="100000" flip="none" algn="tl"/>
        </a:blipFill>
      </a:fillStyleLst>
      <a:lnStyleLst>
        <a:ln w="9525" cap="flat" cmpd="sng" algn="ctr">
          <a:solidFill>
            <a:schemeClr val="phClr">
              <a:shade val="60000"/>
            </a:scheme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effectStyle>
        <a:effectStyle>
          <a:effectLst>
            <a:outerShdw blurRad="25400" dist="12700" dir="5400000" rotWithShape="0">
              <a:srgbClr val="000000">
                <a:alpha val="60000"/>
              </a:srgbClr>
            </a:outerShdw>
          </a:effectLst>
        </a:effectStyle>
      </a:effectStyleLst>
      <a:bgFillStyleLst>
        <a:solidFill>
          <a:schemeClr val="phClr"/>
        </a:solidFill>
        <a:gradFill rotWithShape="1">
          <a:gsLst>
            <a:gs pos="0">
              <a:schemeClr val="phClr">
                <a:tint val="90000"/>
                <a:lumMod val="110000"/>
              </a:schemeClr>
            </a:gs>
            <a:gs pos="100000">
              <a:schemeClr val="phClr">
                <a:shade val="88000"/>
                <a:lumMod val="88000"/>
              </a:schemeClr>
            </a:gs>
          </a:gsLst>
          <a:lin ang="5400000" scaled="0"/>
        </a:gradFill>
        <a:blipFill>
          <a:blip xmlns:r="http://schemas.openxmlformats.org/officeDocument/2006/relationships" r:embed="rId2">
            <a:duotone>
              <a:schemeClr val="phClr">
                <a:shade val="48000"/>
                <a:satMod val="110000"/>
                <a:lumMod val="40000"/>
              </a:schemeClr>
              <a:schemeClr val="phClr">
                <a:tint val="90000"/>
                <a:lumMod val="106000"/>
              </a:schemeClr>
            </a:duotone>
          </a:blip>
          <a:stretch/>
        </a:blipFill>
      </a:bgFillStyleLst>
    </a:fmtScheme>
  </a:themeElements>
  <a:objectDefaults/>
  <a:extraClrSchemeLst/>
  <a:extLst>
    <a:ext uri="{05A4C25C-085E-4340-85A3-A5531E510DB2}">
      <thm15:themeFamily xmlns:thm15="http://schemas.microsoft.com/office/thememl/2012/main" name="Main Event" id="{AC372BB4-D83D-411E-B849-B641926BA760}" vid="{F1EFBDE3-1A95-4E3D-81AD-1F53D65BEA0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TM04033927[[fn=Main Event]]</Template>
  <TotalTime>2809</TotalTime>
  <Words>255</Words>
  <Application>Microsoft Office PowerPoint</Application>
  <PresentationFormat>Custom</PresentationFormat>
  <Paragraphs>40</Paragraphs>
  <Slides>2</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vt:i4>
      </vt:variant>
    </vt:vector>
  </HeadingPairs>
  <TitlesOfParts>
    <vt:vector size="10" baseType="lpstr">
      <vt:lpstr>Arial</vt:lpstr>
      <vt:lpstr>Calibri</vt:lpstr>
      <vt:lpstr>Calibri Light</vt:lpstr>
      <vt:lpstr>Impact</vt:lpstr>
      <vt:lpstr>Roboto</vt:lpstr>
      <vt:lpstr>Tahoma</vt:lpstr>
      <vt:lpstr>Wingdings</vt:lpstr>
      <vt:lpstr>Main Event</vt:lpstr>
      <vt:lpstr>PowerPoint Presentation</vt:lpstr>
      <vt:lpstr>© جميع الحقوق محفوظة  https://weldingjobs.pro/cv   اكتشف المزيد من قوالب السيرة الذاتية على https://weldingjobs.pro/cv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BESTFREECV.COM</dc:title>
  <dc:creator>YOUSSEF BAHLA</dc:creator>
  <cp:keywords>FREE CV</cp:keywords>
  <cp:lastModifiedBy>Windows User</cp:lastModifiedBy>
  <cp:revision>320</cp:revision>
  <dcterms:created xsi:type="dcterms:W3CDTF">2015-07-03T12:55:42Z</dcterms:created>
  <dcterms:modified xsi:type="dcterms:W3CDTF">2022-12-29T14:14:51Z</dcterms:modified>
  <cp:category>CV</cp:category>
</cp:coreProperties>
</file>