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11" r:id="rId2"/>
  </p:sldMasterIdLst>
  <p:notesMasterIdLst>
    <p:notesMasterId r:id="rId5"/>
  </p:notesMasterIdLst>
  <p:sldIdLst>
    <p:sldId id="290" r:id="rId3"/>
    <p:sldId id="267" r:id="rId4"/>
  </p:sldIdLst>
  <p:sldSz cx="7559675" cy="10691813"/>
  <p:notesSz cx="6858000" cy="9144000"/>
  <p:defaultTextStyle>
    <a:defPPr>
      <a:defRPr lang="fr-FR"/>
    </a:defPPr>
    <a:lvl1pPr marL="0" algn="l" defTabSz="436380" rtl="0" eaLnBrk="1" latinLnBrk="0" hangingPunct="1">
      <a:defRPr sz="1718" kern="1200">
        <a:solidFill>
          <a:schemeClr val="tx1"/>
        </a:solidFill>
        <a:latin typeface="+mn-lt"/>
        <a:ea typeface="+mn-ea"/>
        <a:cs typeface="+mn-cs"/>
      </a:defRPr>
    </a:lvl1pPr>
    <a:lvl2pPr marL="436380" algn="l" defTabSz="436380" rtl="0" eaLnBrk="1" latinLnBrk="0" hangingPunct="1">
      <a:defRPr sz="1718" kern="1200">
        <a:solidFill>
          <a:schemeClr val="tx1"/>
        </a:solidFill>
        <a:latin typeface="+mn-lt"/>
        <a:ea typeface="+mn-ea"/>
        <a:cs typeface="+mn-cs"/>
      </a:defRPr>
    </a:lvl2pPr>
    <a:lvl3pPr marL="872761" algn="l" defTabSz="436380" rtl="0" eaLnBrk="1" latinLnBrk="0" hangingPunct="1">
      <a:defRPr sz="1718" kern="1200">
        <a:solidFill>
          <a:schemeClr val="tx1"/>
        </a:solidFill>
        <a:latin typeface="+mn-lt"/>
        <a:ea typeface="+mn-ea"/>
        <a:cs typeface="+mn-cs"/>
      </a:defRPr>
    </a:lvl3pPr>
    <a:lvl4pPr marL="1309142" algn="l" defTabSz="436380" rtl="0" eaLnBrk="1" latinLnBrk="0" hangingPunct="1">
      <a:defRPr sz="1718" kern="1200">
        <a:solidFill>
          <a:schemeClr val="tx1"/>
        </a:solidFill>
        <a:latin typeface="+mn-lt"/>
        <a:ea typeface="+mn-ea"/>
        <a:cs typeface="+mn-cs"/>
      </a:defRPr>
    </a:lvl4pPr>
    <a:lvl5pPr marL="1745523" algn="l" defTabSz="436380" rtl="0" eaLnBrk="1" latinLnBrk="0" hangingPunct="1">
      <a:defRPr sz="1718" kern="1200">
        <a:solidFill>
          <a:schemeClr val="tx1"/>
        </a:solidFill>
        <a:latin typeface="+mn-lt"/>
        <a:ea typeface="+mn-ea"/>
        <a:cs typeface="+mn-cs"/>
      </a:defRPr>
    </a:lvl5pPr>
    <a:lvl6pPr marL="2181903" algn="l" defTabSz="436380" rtl="0" eaLnBrk="1" latinLnBrk="0" hangingPunct="1">
      <a:defRPr sz="1718" kern="1200">
        <a:solidFill>
          <a:schemeClr val="tx1"/>
        </a:solidFill>
        <a:latin typeface="+mn-lt"/>
        <a:ea typeface="+mn-ea"/>
        <a:cs typeface="+mn-cs"/>
      </a:defRPr>
    </a:lvl6pPr>
    <a:lvl7pPr marL="2618283" algn="l" defTabSz="436380" rtl="0" eaLnBrk="1" latinLnBrk="0" hangingPunct="1">
      <a:defRPr sz="1718" kern="1200">
        <a:solidFill>
          <a:schemeClr val="tx1"/>
        </a:solidFill>
        <a:latin typeface="+mn-lt"/>
        <a:ea typeface="+mn-ea"/>
        <a:cs typeface="+mn-cs"/>
      </a:defRPr>
    </a:lvl7pPr>
    <a:lvl8pPr marL="3054665" algn="l" defTabSz="436380" rtl="0" eaLnBrk="1" latinLnBrk="0" hangingPunct="1">
      <a:defRPr sz="1718" kern="1200">
        <a:solidFill>
          <a:schemeClr val="tx1"/>
        </a:solidFill>
        <a:latin typeface="+mn-lt"/>
        <a:ea typeface="+mn-ea"/>
        <a:cs typeface="+mn-cs"/>
      </a:defRPr>
    </a:lvl8pPr>
    <a:lvl9pPr marL="3491045" algn="l" defTabSz="436380" rtl="0" eaLnBrk="1" latinLnBrk="0" hangingPunct="1">
      <a:defRPr sz="171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92A7"/>
    <a:srgbClr val="43464F"/>
    <a:srgbClr val="333333"/>
    <a:srgbClr val="C1B8B6"/>
    <a:srgbClr val="3B5F63"/>
    <a:srgbClr val="744143"/>
    <a:srgbClr val="10C1D8"/>
    <a:srgbClr val="C8C8C8"/>
    <a:srgbClr val="D5B471"/>
    <a:srgbClr val="24242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3850" autoAdjust="0"/>
  </p:normalViewPr>
  <p:slideViewPr>
    <p:cSldViewPr snapToGrid="0" snapToObjects="1">
      <p:cViewPr>
        <p:scale>
          <a:sx n="50" d="100"/>
          <a:sy n="50" d="100"/>
        </p:scale>
        <p:origin x="2118" y="630"/>
      </p:cViewPr>
      <p:guideLst>
        <p:guide orient="horz" pos="3368"/>
        <p:guide pos="2381"/>
      </p:guideLst>
    </p:cSldViewPr>
  </p:slideViewPr>
  <p:notesTextViewPr>
    <p:cViewPr>
      <p:scale>
        <a:sx n="100" d="100"/>
        <a:sy n="100" d="100"/>
      </p:scale>
      <p:origin x="0" y="0"/>
    </p:cViewPr>
  </p:notesTextViewPr>
  <p:sorterViewPr>
    <p:cViewPr>
      <p:scale>
        <a:sx n="79" d="100"/>
        <a:sy n="79" d="100"/>
      </p:scale>
      <p:origin x="0" y="-42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M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60E9244-D9A2-4948-A8B9-545C195C42FF}" type="datetimeFigureOut">
              <a:rPr lang="ar-MA" smtClean="0"/>
              <a:t>03-06-1444</a:t>
            </a:fld>
            <a:endParaRPr lang="ar-MA"/>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ar-M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M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M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D016160-EAAB-42DA-81FB-BDD86292C248}" type="slidenum">
              <a:rPr lang="ar-MA" smtClean="0"/>
              <a:t>‹#›</a:t>
            </a:fld>
            <a:endParaRPr lang="ar-MA"/>
          </a:p>
        </p:txBody>
      </p:sp>
    </p:spTree>
    <p:extLst>
      <p:ext uri="{BB962C8B-B14F-4D97-AF65-F5344CB8AC3E}">
        <p14:creationId xmlns:p14="http://schemas.microsoft.com/office/powerpoint/2010/main" val="3039974752"/>
      </p:ext>
    </p:extLst>
  </p:cSld>
  <p:clrMap bg1="lt1" tx1="dk1" bg2="lt2" tx2="dk2" accent1="accent1" accent2="accent2" accent3="accent3" accent4="accent4" accent5="accent5" accent6="accent6" hlink="hlink" folHlink="folHlink"/>
  <p:notesStyle>
    <a:lvl1pPr marL="0" algn="l" defTabSz="872761" rtl="0" eaLnBrk="1" latinLnBrk="0" hangingPunct="1">
      <a:defRPr sz="1145" kern="1200">
        <a:solidFill>
          <a:schemeClr val="tx1"/>
        </a:solidFill>
        <a:latin typeface="+mn-lt"/>
        <a:ea typeface="+mn-ea"/>
        <a:cs typeface="+mn-cs"/>
      </a:defRPr>
    </a:lvl1pPr>
    <a:lvl2pPr marL="436380" algn="l" defTabSz="872761" rtl="0" eaLnBrk="1" latinLnBrk="0" hangingPunct="1">
      <a:defRPr sz="1145" kern="1200">
        <a:solidFill>
          <a:schemeClr val="tx1"/>
        </a:solidFill>
        <a:latin typeface="+mn-lt"/>
        <a:ea typeface="+mn-ea"/>
        <a:cs typeface="+mn-cs"/>
      </a:defRPr>
    </a:lvl2pPr>
    <a:lvl3pPr marL="872761" algn="l" defTabSz="872761" rtl="0" eaLnBrk="1" latinLnBrk="0" hangingPunct="1">
      <a:defRPr sz="1145" kern="1200">
        <a:solidFill>
          <a:schemeClr val="tx1"/>
        </a:solidFill>
        <a:latin typeface="+mn-lt"/>
        <a:ea typeface="+mn-ea"/>
        <a:cs typeface="+mn-cs"/>
      </a:defRPr>
    </a:lvl3pPr>
    <a:lvl4pPr marL="1309142" algn="l" defTabSz="872761" rtl="0" eaLnBrk="1" latinLnBrk="0" hangingPunct="1">
      <a:defRPr sz="1145" kern="1200">
        <a:solidFill>
          <a:schemeClr val="tx1"/>
        </a:solidFill>
        <a:latin typeface="+mn-lt"/>
        <a:ea typeface="+mn-ea"/>
        <a:cs typeface="+mn-cs"/>
      </a:defRPr>
    </a:lvl4pPr>
    <a:lvl5pPr marL="1745523" algn="l" defTabSz="872761" rtl="0" eaLnBrk="1" latinLnBrk="0" hangingPunct="1">
      <a:defRPr sz="1145" kern="1200">
        <a:solidFill>
          <a:schemeClr val="tx1"/>
        </a:solidFill>
        <a:latin typeface="+mn-lt"/>
        <a:ea typeface="+mn-ea"/>
        <a:cs typeface="+mn-cs"/>
      </a:defRPr>
    </a:lvl5pPr>
    <a:lvl6pPr marL="2181903" algn="l" defTabSz="872761" rtl="0" eaLnBrk="1" latinLnBrk="0" hangingPunct="1">
      <a:defRPr sz="1145" kern="1200">
        <a:solidFill>
          <a:schemeClr val="tx1"/>
        </a:solidFill>
        <a:latin typeface="+mn-lt"/>
        <a:ea typeface="+mn-ea"/>
        <a:cs typeface="+mn-cs"/>
      </a:defRPr>
    </a:lvl6pPr>
    <a:lvl7pPr marL="2618283" algn="l" defTabSz="872761" rtl="0" eaLnBrk="1" latinLnBrk="0" hangingPunct="1">
      <a:defRPr sz="1145" kern="1200">
        <a:solidFill>
          <a:schemeClr val="tx1"/>
        </a:solidFill>
        <a:latin typeface="+mn-lt"/>
        <a:ea typeface="+mn-ea"/>
        <a:cs typeface="+mn-cs"/>
      </a:defRPr>
    </a:lvl7pPr>
    <a:lvl8pPr marL="3054665" algn="l" defTabSz="872761" rtl="0" eaLnBrk="1" latinLnBrk="0" hangingPunct="1">
      <a:defRPr sz="1145" kern="1200">
        <a:solidFill>
          <a:schemeClr val="tx1"/>
        </a:solidFill>
        <a:latin typeface="+mn-lt"/>
        <a:ea typeface="+mn-ea"/>
        <a:cs typeface="+mn-cs"/>
      </a:defRPr>
    </a:lvl8pPr>
    <a:lvl9pPr marL="3491045" algn="l" defTabSz="872761" rtl="0" eaLnBrk="1" latinLnBrk="0" hangingPunct="1">
      <a:defRPr sz="1145"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6977" y="3321395"/>
            <a:ext cx="6425724" cy="2291809"/>
          </a:xfrm>
        </p:spPr>
        <p:txBody>
          <a:bodyPr/>
          <a:lstStyle/>
          <a:p>
            <a:r>
              <a:rPr lang="fr-FR"/>
              <a:t>Cliquez et modifiez le titre</a:t>
            </a:r>
          </a:p>
        </p:txBody>
      </p:sp>
      <p:sp>
        <p:nvSpPr>
          <p:cNvPr id="3" name="Sous-titre 2"/>
          <p:cNvSpPr>
            <a:spLocks noGrp="1"/>
          </p:cNvSpPr>
          <p:nvPr>
            <p:ph type="subTitle" idx="1"/>
          </p:nvPr>
        </p:nvSpPr>
        <p:spPr>
          <a:xfrm>
            <a:off x="1133952" y="6058696"/>
            <a:ext cx="5291773" cy="2732352"/>
          </a:xfrm>
        </p:spPr>
        <p:txBody>
          <a:bodyPr/>
          <a:lstStyle>
            <a:lvl1pPr marL="0" indent="0" algn="ctr">
              <a:buNone/>
              <a:defRPr>
                <a:solidFill>
                  <a:schemeClr val="tx1">
                    <a:tint val="75000"/>
                  </a:schemeClr>
                </a:solidFill>
              </a:defRPr>
            </a:lvl1pPr>
            <a:lvl2pPr marL="422152" indent="0" algn="ctr">
              <a:buNone/>
              <a:defRPr>
                <a:solidFill>
                  <a:schemeClr val="tx1">
                    <a:tint val="75000"/>
                  </a:schemeClr>
                </a:solidFill>
              </a:defRPr>
            </a:lvl2pPr>
            <a:lvl3pPr marL="844303" indent="0" algn="ctr">
              <a:buNone/>
              <a:defRPr>
                <a:solidFill>
                  <a:schemeClr val="tx1">
                    <a:tint val="75000"/>
                  </a:schemeClr>
                </a:solidFill>
              </a:defRPr>
            </a:lvl3pPr>
            <a:lvl4pPr marL="1266455" indent="0" algn="ctr">
              <a:buNone/>
              <a:defRPr>
                <a:solidFill>
                  <a:schemeClr val="tx1">
                    <a:tint val="75000"/>
                  </a:schemeClr>
                </a:solidFill>
              </a:defRPr>
            </a:lvl4pPr>
            <a:lvl5pPr marL="1688606" indent="0" algn="ctr">
              <a:buNone/>
              <a:defRPr>
                <a:solidFill>
                  <a:schemeClr val="tx1">
                    <a:tint val="75000"/>
                  </a:schemeClr>
                </a:solidFill>
              </a:defRPr>
            </a:lvl5pPr>
            <a:lvl6pPr marL="2110758" indent="0" algn="ctr">
              <a:buNone/>
              <a:defRPr>
                <a:solidFill>
                  <a:schemeClr val="tx1">
                    <a:tint val="75000"/>
                  </a:schemeClr>
                </a:solidFill>
              </a:defRPr>
            </a:lvl6pPr>
            <a:lvl7pPr marL="2532910" indent="0" algn="ctr">
              <a:buNone/>
              <a:defRPr>
                <a:solidFill>
                  <a:schemeClr val="tx1">
                    <a:tint val="75000"/>
                  </a:schemeClr>
                </a:solidFill>
              </a:defRPr>
            </a:lvl7pPr>
            <a:lvl8pPr marL="2955061" indent="0" algn="ctr">
              <a:buNone/>
              <a:defRPr>
                <a:solidFill>
                  <a:schemeClr val="tx1">
                    <a:tint val="75000"/>
                  </a:schemeClr>
                </a:solidFill>
              </a:defRPr>
            </a:lvl8pPr>
            <a:lvl9pPr marL="3377213"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26/12/2022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83668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26/12/2022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00702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3180" y="668240"/>
            <a:ext cx="1406940" cy="14218627"/>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312362" y="668240"/>
            <a:ext cx="4094824" cy="1421862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26/12/2022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286750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7559675" cy="71278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83488" y="7732992"/>
            <a:ext cx="4819293" cy="2280920"/>
          </a:xfrm>
        </p:spPr>
        <p:txBody>
          <a:bodyPr anchor="ctr">
            <a:normAutofit/>
          </a:bodyPr>
          <a:lstStyle>
            <a:lvl1pPr algn="r">
              <a:defRPr sz="3637" spc="165" baseline="0"/>
            </a:lvl1pPr>
          </a:lstStyle>
          <a:p>
            <a:r>
              <a:rPr lang="en-US"/>
              <a:t>Click to edit Master title style</a:t>
            </a:r>
            <a:endParaRPr lang="en-US" dirty="0"/>
          </a:p>
        </p:txBody>
      </p:sp>
      <p:sp>
        <p:nvSpPr>
          <p:cNvPr id="3" name="Subtitle 2"/>
          <p:cNvSpPr>
            <a:spLocks noGrp="1"/>
          </p:cNvSpPr>
          <p:nvPr>
            <p:ph type="subTitle" idx="1"/>
          </p:nvPr>
        </p:nvSpPr>
        <p:spPr>
          <a:xfrm>
            <a:off x="5339020" y="7732992"/>
            <a:ext cx="1984415" cy="2280920"/>
          </a:xfrm>
        </p:spPr>
        <p:txBody>
          <a:bodyPr lIns="91440" rIns="91440" anchor="ctr">
            <a:normAutofit/>
          </a:bodyPr>
          <a:lstStyle>
            <a:lvl1pPr marL="0" indent="0" algn="l">
              <a:lnSpc>
                <a:spcPct val="100000"/>
              </a:lnSpc>
              <a:spcBef>
                <a:spcPts val="0"/>
              </a:spcBef>
              <a:buNone/>
              <a:defRPr sz="1323">
                <a:solidFill>
                  <a:schemeClr val="tx1">
                    <a:lumMod val="90000"/>
                    <a:lumOff val="10000"/>
                  </a:schemeClr>
                </a:solidFill>
              </a:defRPr>
            </a:lvl1pPr>
            <a:lvl2pPr marL="377958" indent="0" algn="ctr">
              <a:buNone/>
              <a:defRPr sz="1323"/>
            </a:lvl2pPr>
            <a:lvl3pPr marL="755915" indent="0" algn="ctr">
              <a:buNone/>
              <a:defRPr sz="1323"/>
            </a:lvl3pPr>
            <a:lvl4pPr marL="1133874" indent="0" algn="ctr">
              <a:buNone/>
              <a:defRPr sz="1323"/>
            </a:lvl4pPr>
            <a:lvl5pPr marL="1511831" indent="0" algn="ctr">
              <a:buNone/>
              <a:defRPr sz="1323"/>
            </a:lvl5pPr>
            <a:lvl6pPr marL="1889789" indent="0" algn="ctr">
              <a:buNone/>
              <a:defRPr sz="1323"/>
            </a:lvl6pPr>
            <a:lvl7pPr marL="2267746" indent="0" algn="ctr">
              <a:buNone/>
              <a:defRPr sz="1323"/>
            </a:lvl7pPr>
            <a:lvl8pPr marL="2645705" indent="0" algn="ctr">
              <a:buNone/>
              <a:defRPr sz="1323"/>
            </a:lvl8pPr>
            <a:lvl9pPr marL="3023663"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36F6A27C-E2F9-C140-AA96-063441F5E1DC}" type="datetimeFigureOut">
              <a:rPr lang="fr-FR" smtClean="0"/>
              <a:t>26/12/2022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CC829F0-9E9D-5843-8AC4-BFFFF05F267C}" type="slidenum">
              <a:rPr lang="fr-FR" smtClean="0"/>
              <a:t>‹#›</a:t>
            </a:fld>
            <a:endParaRPr lang="fr-FR"/>
          </a:p>
        </p:txBody>
      </p:sp>
      <p:cxnSp>
        <p:nvCxnSpPr>
          <p:cNvPr id="8" name="Straight Connector 7"/>
          <p:cNvCxnSpPr/>
          <p:nvPr/>
        </p:nvCxnSpPr>
        <p:spPr>
          <a:xfrm flipV="1">
            <a:off x="5200279" y="8206888"/>
            <a:ext cx="0" cy="142557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18911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F6A27C-E2F9-C140-AA96-063441F5E1DC}" type="datetimeFigureOut">
              <a:rPr lang="fr-FR" smtClean="0"/>
              <a:t>26/12/2022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5364244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7559675" cy="71278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3488" y="7732992"/>
            <a:ext cx="4819293" cy="2280920"/>
          </a:xfrm>
        </p:spPr>
        <p:txBody>
          <a:bodyPr anchor="ctr">
            <a:normAutofit/>
          </a:bodyPr>
          <a:lstStyle>
            <a:lvl1pPr algn="r">
              <a:defRPr sz="3637" b="0" spc="165" baseline="0"/>
            </a:lvl1pPr>
          </a:lstStyle>
          <a:p>
            <a:r>
              <a:rPr lang="en-US"/>
              <a:t>Click to edit Master title style</a:t>
            </a:r>
            <a:endParaRPr lang="en-US" dirty="0"/>
          </a:p>
        </p:txBody>
      </p:sp>
      <p:sp>
        <p:nvSpPr>
          <p:cNvPr id="3" name="Text Placeholder 2"/>
          <p:cNvSpPr>
            <a:spLocks noGrp="1"/>
          </p:cNvSpPr>
          <p:nvPr>
            <p:ph type="body" idx="1"/>
          </p:nvPr>
        </p:nvSpPr>
        <p:spPr>
          <a:xfrm>
            <a:off x="5339020" y="7732992"/>
            <a:ext cx="1984415" cy="2280920"/>
          </a:xfrm>
        </p:spPr>
        <p:txBody>
          <a:bodyPr lIns="91440" rIns="91440" anchor="ctr">
            <a:normAutofit/>
          </a:bodyPr>
          <a:lstStyle>
            <a:lvl1pPr marL="0" indent="0">
              <a:lnSpc>
                <a:spcPct val="100000"/>
              </a:lnSpc>
              <a:spcBef>
                <a:spcPts val="0"/>
              </a:spcBef>
              <a:buNone/>
              <a:defRPr sz="1323">
                <a:solidFill>
                  <a:schemeClr val="tx1">
                    <a:lumMod val="90000"/>
                    <a:lumOff val="10000"/>
                  </a:schemeClr>
                </a:solidFill>
              </a:defRPr>
            </a:lvl1pPr>
            <a:lvl2pPr marL="377958" indent="0">
              <a:buNone/>
              <a:defRPr sz="1323">
                <a:solidFill>
                  <a:schemeClr val="tx1">
                    <a:tint val="75000"/>
                  </a:schemeClr>
                </a:solidFill>
              </a:defRPr>
            </a:lvl2pPr>
            <a:lvl3pPr marL="755915" indent="0">
              <a:buNone/>
              <a:defRPr sz="1323">
                <a:solidFill>
                  <a:schemeClr val="tx1">
                    <a:tint val="75000"/>
                  </a:schemeClr>
                </a:solidFill>
              </a:defRPr>
            </a:lvl3pPr>
            <a:lvl4pPr marL="1133874" indent="0">
              <a:buNone/>
              <a:defRPr sz="1157">
                <a:solidFill>
                  <a:schemeClr val="tx1">
                    <a:tint val="75000"/>
                  </a:schemeClr>
                </a:solidFill>
              </a:defRPr>
            </a:lvl4pPr>
            <a:lvl5pPr marL="1511831" indent="0">
              <a:buNone/>
              <a:defRPr sz="1157">
                <a:solidFill>
                  <a:schemeClr val="tx1">
                    <a:tint val="75000"/>
                  </a:schemeClr>
                </a:solidFill>
              </a:defRPr>
            </a:lvl5pPr>
            <a:lvl6pPr marL="1889789" indent="0">
              <a:buNone/>
              <a:defRPr sz="1157">
                <a:solidFill>
                  <a:schemeClr val="tx1">
                    <a:tint val="75000"/>
                  </a:schemeClr>
                </a:solidFill>
              </a:defRPr>
            </a:lvl6pPr>
            <a:lvl7pPr marL="2267746" indent="0">
              <a:buNone/>
              <a:defRPr sz="1157">
                <a:solidFill>
                  <a:schemeClr val="tx1">
                    <a:tint val="75000"/>
                  </a:schemeClr>
                </a:solidFill>
              </a:defRPr>
            </a:lvl7pPr>
            <a:lvl8pPr marL="2645705" indent="0">
              <a:buNone/>
              <a:defRPr sz="1157">
                <a:solidFill>
                  <a:schemeClr val="tx1">
                    <a:tint val="75000"/>
                  </a:schemeClr>
                </a:solidFill>
              </a:defRPr>
            </a:lvl8pPr>
            <a:lvl9pPr marL="3023663" indent="0">
              <a:buNone/>
              <a:defRPr sz="115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F6A27C-E2F9-C140-AA96-063441F5E1DC}" type="datetimeFigureOut">
              <a:rPr lang="fr-FR" smtClean="0"/>
              <a:t>26/12/2022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CC829F0-9E9D-5843-8AC4-BFFFF05F267C}" type="slidenum">
              <a:rPr lang="fr-FR" smtClean="0"/>
              <a:t>‹#›</a:t>
            </a:fld>
            <a:endParaRPr lang="fr-FR"/>
          </a:p>
        </p:txBody>
      </p:sp>
      <p:cxnSp>
        <p:nvCxnSpPr>
          <p:cNvPr id="8" name="Straight Connector 7"/>
          <p:cNvCxnSpPr/>
          <p:nvPr/>
        </p:nvCxnSpPr>
        <p:spPr>
          <a:xfrm flipV="1">
            <a:off x="5200279" y="8206888"/>
            <a:ext cx="0" cy="1425575"/>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43380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35013" y="912368"/>
            <a:ext cx="6026951" cy="2337943"/>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35013" y="3563938"/>
            <a:ext cx="2948273" cy="62725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713690" y="3563938"/>
            <a:ext cx="2948273" cy="62725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F6A27C-E2F9-C140-AA96-063441F5E1DC}" type="datetimeFigureOut">
              <a:rPr lang="fr-FR" smtClean="0"/>
              <a:t>26/12/2022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482275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635013" y="912368"/>
            <a:ext cx="6026951" cy="233794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35013" y="3398113"/>
            <a:ext cx="2948273" cy="1283018"/>
          </a:xfrm>
        </p:spPr>
        <p:txBody>
          <a:bodyPr lIns="137160" rIns="137160" anchor="ctr">
            <a:normAutofit/>
          </a:bodyPr>
          <a:lstStyle>
            <a:lvl1pPr marL="0" indent="0">
              <a:spcBef>
                <a:spcPts val="0"/>
              </a:spcBef>
              <a:spcAft>
                <a:spcPts val="0"/>
              </a:spcAft>
              <a:buNone/>
              <a:defRPr sz="1819" b="0" cap="none" baseline="0">
                <a:solidFill>
                  <a:schemeClr val="accent2">
                    <a:lumMod val="75000"/>
                  </a:schemeClr>
                </a:solidFill>
                <a:latin typeface="+mn-lt"/>
              </a:defRPr>
            </a:lvl1pPr>
            <a:lvl2pPr marL="377958" indent="0">
              <a:buNone/>
              <a:defRPr sz="1653" b="1"/>
            </a:lvl2pPr>
            <a:lvl3pPr marL="755915" indent="0">
              <a:buNone/>
              <a:defRPr sz="1488" b="1"/>
            </a:lvl3pPr>
            <a:lvl4pPr marL="1133874" indent="0">
              <a:buNone/>
              <a:defRPr sz="1323" b="1"/>
            </a:lvl4pPr>
            <a:lvl5pPr marL="1511831" indent="0">
              <a:buNone/>
              <a:defRPr sz="1323" b="1"/>
            </a:lvl5pPr>
            <a:lvl6pPr marL="1889789" indent="0">
              <a:buNone/>
              <a:defRPr sz="1323" b="1"/>
            </a:lvl6pPr>
            <a:lvl7pPr marL="2267746" indent="0">
              <a:buNone/>
              <a:defRPr sz="1323" b="1"/>
            </a:lvl7pPr>
            <a:lvl8pPr marL="2645705" indent="0">
              <a:buNone/>
              <a:defRPr sz="1323" b="1"/>
            </a:lvl8pPr>
            <a:lvl9pPr marL="3023663" indent="0">
              <a:buNone/>
              <a:defRPr sz="1323" b="1"/>
            </a:lvl9pPr>
          </a:lstStyle>
          <a:p>
            <a:pPr lvl="0"/>
            <a:r>
              <a:rPr lang="en-US"/>
              <a:t>Click to edit Master text styles</a:t>
            </a:r>
          </a:p>
        </p:txBody>
      </p:sp>
      <p:sp>
        <p:nvSpPr>
          <p:cNvPr id="4" name="Content Placeholder 3"/>
          <p:cNvSpPr>
            <a:spLocks noGrp="1"/>
          </p:cNvSpPr>
          <p:nvPr>
            <p:ph sz="half" idx="2"/>
          </p:nvPr>
        </p:nvSpPr>
        <p:spPr>
          <a:xfrm>
            <a:off x="635013" y="4626864"/>
            <a:ext cx="2948273" cy="52096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713690" y="3398113"/>
            <a:ext cx="2948273" cy="1283018"/>
          </a:xfrm>
        </p:spPr>
        <p:txBody>
          <a:bodyPr lIns="137160" rIns="137160" anchor="ctr">
            <a:normAutofit/>
          </a:bodyPr>
          <a:lstStyle>
            <a:lvl1pPr marL="0" indent="0">
              <a:spcBef>
                <a:spcPts val="0"/>
              </a:spcBef>
              <a:spcAft>
                <a:spcPts val="0"/>
              </a:spcAft>
              <a:buNone/>
              <a:defRPr lang="en-US" sz="1819" b="0" kern="1200" cap="none" baseline="0" dirty="0">
                <a:solidFill>
                  <a:schemeClr val="accent2">
                    <a:lumMod val="75000"/>
                  </a:schemeClr>
                </a:solidFill>
                <a:latin typeface="+mn-lt"/>
                <a:ea typeface="+mn-ea"/>
                <a:cs typeface="+mn-cs"/>
              </a:defRPr>
            </a:lvl1pPr>
            <a:lvl2pPr marL="377958" indent="0">
              <a:buNone/>
              <a:defRPr sz="1653" b="1"/>
            </a:lvl2pPr>
            <a:lvl3pPr marL="755915" indent="0">
              <a:buNone/>
              <a:defRPr sz="1488" b="1"/>
            </a:lvl3pPr>
            <a:lvl4pPr marL="1133874" indent="0">
              <a:buNone/>
              <a:defRPr sz="1323" b="1"/>
            </a:lvl4pPr>
            <a:lvl5pPr marL="1511831" indent="0">
              <a:buNone/>
              <a:defRPr sz="1323" b="1"/>
            </a:lvl5pPr>
            <a:lvl6pPr marL="1889789" indent="0">
              <a:buNone/>
              <a:defRPr sz="1323" b="1"/>
            </a:lvl6pPr>
            <a:lvl7pPr marL="2267746" indent="0">
              <a:buNone/>
              <a:defRPr sz="1323" b="1"/>
            </a:lvl7pPr>
            <a:lvl8pPr marL="2645705" indent="0">
              <a:buNone/>
              <a:defRPr sz="1323" b="1"/>
            </a:lvl8pPr>
            <a:lvl9pPr marL="3023663" indent="0">
              <a:buNone/>
              <a:defRPr sz="1323" b="1"/>
            </a:lvl9pPr>
          </a:lstStyle>
          <a:p>
            <a:pPr marL="0" lvl="0" indent="0" algn="l" defTabSz="755915" rtl="0" eaLnBrk="1" latinLnBrk="0" hangingPunct="1">
              <a:lnSpc>
                <a:spcPct val="90000"/>
              </a:lnSpc>
              <a:spcBef>
                <a:spcPts val="1488"/>
              </a:spcBef>
              <a:buNone/>
            </a:pPr>
            <a:r>
              <a:rPr lang="en-US"/>
              <a:t>Click to edit Master text styles</a:t>
            </a:r>
          </a:p>
        </p:txBody>
      </p:sp>
      <p:sp>
        <p:nvSpPr>
          <p:cNvPr id="6" name="Content Placeholder 5"/>
          <p:cNvSpPr>
            <a:spLocks noGrp="1"/>
          </p:cNvSpPr>
          <p:nvPr>
            <p:ph sz="quarter" idx="4"/>
          </p:nvPr>
        </p:nvSpPr>
        <p:spPr>
          <a:xfrm>
            <a:off x="3713690" y="4626864"/>
            <a:ext cx="2948273" cy="52096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F6A27C-E2F9-C140-AA96-063441F5E1DC}" type="datetimeFigureOut">
              <a:rPr lang="fr-FR" smtClean="0"/>
              <a:t>26/12/2022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360102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F6A27C-E2F9-C140-AA96-063441F5E1DC}" type="datetimeFigureOut">
              <a:rPr lang="fr-FR" smtClean="0"/>
              <a:t>26/12/2022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204756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F6A27C-E2F9-C140-AA96-063441F5E1DC}" type="datetimeFigureOut">
              <a:rPr lang="fr-FR" smtClean="0"/>
              <a:t>26/12/2022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6374871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635013" y="735095"/>
            <a:ext cx="2721483" cy="2708593"/>
          </a:xfrm>
        </p:spPr>
        <p:txBody>
          <a:bodyPr>
            <a:noAutofit/>
          </a:bodyPr>
          <a:lstStyle>
            <a:lvl1pPr>
              <a:lnSpc>
                <a:spcPct val="80000"/>
              </a:lnSpc>
              <a:defRPr sz="2976"/>
            </a:lvl1pPr>
          </a:lstStyle>
          <a:p>
            <a:r>
              <a:rPr lang="en-US"/>
              <a:t>Click to edit Master title style</a:t>
            </a:r>
            <a:endParaRPr lang="en-US" dirty="0"/>
          </a:p>
        </p:txBody>
      </p:sp>
      <p:sp>
        <p:nvSpPr>
          <p:cNvPr id="3" name="Content Placeholder 2"/>
          <p:cNvSpPr>
            <a:spLocks noGrp="1"/>
          </p:cNvSpPr>
          <p:nvPr>
            <p:ph idx="1"/>
          </p:nvPr>
        </p:nvSpPr>
        <p:spPr>
          <a:xfrm>
            <a:off x="3543597" y="1283017"/>
            <a:ext cx="3520919" cy="8083011"/>
          </a:xfrm>
        </p:spPr>
        <p:txBody>
          <a:bodyPr>
            <a:normAutofit/>
          </a:bodyPr>
          <a:lstStyle>
            <a:lvl1pPr>
              <a:defRPr sz="1653"/>
            </a:lvl1pPr>
            <a:lvl2pPr>
              <a:defRPr sz="1323"/>
            </a:lvl2pPr>
            <a:lvl3pPr>
              <a:defRPr sz="992"/>
            </a:lvl3pPr>
            <a:lvl4pPr>
              <a:defRPr sz="992"/>
            </a:lvl4pPr>
            <a:lvl5pPr>
              <a:defRPr sz="992"/>
            </a:lvl5pPr>
            <a:lvl6pPr>
              <a:defRPr sz="992"/>
            </a:lvl6pPr>
            <a:lvl7pPr>
              <a:defRPr sz="992"/>
            </a:lvl7pPr>
            <a:lvl8pPr>
              <a:defRPr sz="992"/>
            </a:lvl8pPr>
            <a:lvl9pPr>
              <a:defRPr sz="99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5013" y="3519515"/>
            <a:ext cx="2721483" cy="5865521"/>
          </a:xfrm>
        </p:spPr>
        <p:txBody>
          <a:bodyPr lIns="91440" rIns="91440">
            <a:normAutofit/>
          </a:bodyPr>
          <a:lstStyle>
            <a:lvl1pPr marL="0" indent="0">
              <a:lnSpc>
                <a:spcPct val="108000"/>
              </a:lnSpc>
              <a:spcBef>
                <a:spcPts val="496"/>
              </a:spcBef>
              <a:buNone/>
              <a:defRPr sz="1323"/>
            </a:lvl1pPr>
            <a:lvl2pPr marL="377958" indent="0">
              <a:buNone/>
              <a:defRPr sz="992"/>
            </a:lvl2pPr>
            <a:lvl3pPr marL="755915" indent="0">
              <a:buNone/>
              <a:defRPr sz="827"/>
            </a:lvl3pPr>
            <a:lvl4pPr marL="1133874" indent="0">
              <a:buNone/>
              <a:defRPr sz="744"/>
            </a:lvl4pPr>
            <a:lvl5pPr marL="1511831" indent="0">
              <a:buNone/>
              <a:defRPr sz="744"/>
            </a:lvl5pPr>
            <a:lvl6pPr marL="1889789" indent="0">
              <a:buNone/>
              <a:defRPr sz="744"/>
            </a:lvl6pPr>
            <a:lvl7pPr marL="2267746" indent="0">
              <a:buNone/>
              <a:defRPr sz="744"/>
            </a:lvl7pPr>
            <a:lvl8pPr marL="2645705" indent="0">
              <a:buNone/>
              <a:defRPr sz="744"/>
            </a:lvl8pPr>
            <a:lvl9pPr marL="3023663" indent="0">
              <a:buNone/>
              <a:defRPr sz="744"/>
            </a:lvl9pPr>
          </a:lstStyle>
          <a:p>
            <a:pPr lvl="0"/>
            <a:r>
              <a:rPr lang="en-US"/>
              <a:t>Click to edit Master text styles</a:t>
            </a:r>
          </a:p>
        </p:txBody>
      </p:sp>
      <p:sp>
        <p:nvSpPr>
          <p:cNvPr id="5" name="Date Placeholder 4"/>
          <p:cNvSpPr>
            <a:spLocks noGrp="1"/>
          </p:cNvSpPr>
          <p:nvPr>
            <p:ph type="dt" sz="half" idx="10"/>
          </p:nvPr>
        </p:nvSpPr>
        <p:spPr/>
        <p:txBody>
          <a:bodyPr/>
          <a:lstStyle/>
          <a:p>
            <a:fld id="{36F6A27C-E2F9-C140-AA96-063441F5E1DC}" type="datetimeFigureOut">
              <a:rPr lang="fr-FR" smtClean="0"/>
              <a:t>26/12/2022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01564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26/12/2022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447349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3488" y="7732993"/>
            <a:ext cx="4819293" cy="2280920"/>
          </a:xfrm>
        </p:spPr>
        <p:txBody>
          <a:bodyPr anchor="ctr">
            <a:normAutofit/>
          </a:bodyPr>
          <a:lstStyle>
            <a:lvl1pPr algn="r">
              <a:defRPr sz="3637" spc="165"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7557785" cy="7127875"/>
          </a:xfrm>
          <a:solidFill>
            <a:schemeClr val="accent2">
              <a:lumMod val="60000"/>
              <a:lumOff val="40000"/>
            </a:schemeClr>
          </a:solidFill>
        </p:spPr>
        <p:txBody>
          <a:bodyPr lIns="457200" tIns="365760" anchor="t"/>
          <a:lstStyle>
            <a:lvl1pPr marL="0" indent="0">
              <a:buNone/>
              <a:defRPr sz="1984"/>
            </a:lvl1pPr>
            <a:lvl2pPr marL="283475" indent="0">
              <a:buNone/>
              <a:defRPr sz="1736"/>
            </a:lvl2pPr>
            <a:lvl3pPr marL="566951" indent="0">
              <a:buNone/>
              <a:defRPr sz="1488"/>
            </a:lvl3pPr>
            <a:lvl4pPr marL="850426" indent="0">
              <a:buNone/>
              <a:defRPr sz="1240"/>
            </a:lvl4pPr>
            <a:lvl5pPr marL="1133902" indent="0">
              <a:buNone/>
              <a:defRPr sz="1240"/>
            </a:lvl5pPr>
            <a:lvl6pPr marL="1417377" indent="0">
              <a:buNone/>
              <a:defRPr sz="1240"/>
            </a:lvl6pPr>
            <a:lvl7pPr marL="1700853" indent="0">
              <a:buNone/>
              <a:defRPr sz="1240"/>
            </a:lvl7pPr>
            <a:lvl8pPr marL="1984328" indent="0">
              <a:buNone/>
              <a:defRPr sz="1240"/>
            </a:lvl8pPr>
            <a:lvl9pPr marL="2267803" indent="0">
              <a:buNone/>
              <a:defRPr sz="1240"/>
            </a:lvl9pPr>
          </a:lstStyle>
          <a:p>
            <a:r>
              <a:rPr lang="en-US"/>
              <a:t>Click icon to add picture</a:t>
            </a:r>
            <a:endParaRPr lang="en-US" dirty="0"/>
          </a:p>
        </p:txBody>
      </p:sp>
      <p:sp>
        <p:nvSpPr>
          <p:cNvPr id="4" name="Text Placeholder 3"/>
          <p:cNvSpPr>
            <a:spLocks noGrp="1"/>
          </p:cNvSpPr>
          <p:nvPr>
            <p:ph type="body" sz="half" idx="2"/>
          </p:nvPr>
        </p:nvSpPr>
        <p:spPr>
          <a:xfrm>
            <a:off x="5339020" y="7732993"/>
            <a:ext cx="1984415" cy="2280920"/>
          </a:xfrm>
        </p:spPr>
        <p:txBody>
          <a:bodyPr lIns="91440" rIns="91440" anchor="ctr">
            <a:normAutofit/>
          </a:bodyPr>
          <a:lstStyle>
            <a:lvl1pPr marL="0" indent="0">
              <a:lnSpc>
                <a:spcPct val="100000"/>
              </a:lnSpc>
              <a:spcBef>
                <a:spcPts val="0"/>
              </a:spcBef>
              <a:buNone/>
              <a:defRPr sz="1323">
                <a:solidFill>
                  <a:schemeClr val="tx1">
                    <a:lumMod val="90000"/>
                    <a:lumOff val="10000"/>
                  </a:schemeClr>
                </a:solidFill>
              </a:defRPr>
            </a:lvl1pPr>
            <a:lvl2pPr marL="283475" indent="0">
              <a:buNone/>
              <a:defRPr sz="868"/>
            </a:lvl2pPr>
            <a:lvl3pPr marL="566951" indent="0">
              <a:buNone/>
              <a:defRPr sz="744"/>
            </a:lvl3pPr>
            <a:lvl4pPr marL="850426" indent="0">
              <a:buNone/>
              <a:defRPr sz="620"/>
            </a:lvl4pPr>
            <a:lvl5pPr marL="1133902" indent="0">
              <a:buNone/>
              <a:defRPr sz="620"/>
            </a:lvl5pPr>
            <a:lvl6pPr marL="1417377" indent="0">
              <a:buNone/>
              <a:defRPr sz="620"/>
            </a:lvl6pPr>
            <a:lvl7pPr marL="1700853" indent="0">
              <a:buNone/>
              <a:defRPr sz="620"/>
            </a:lvl7pPr>
            <a:lvl8pPr marL="1984328" indent="0">
              <a:buNone/>
              <a:defRPr sz="620"/>
            </a:lvl8pPr>
            <a:lvl9pPr marL="2267803" indent="0">
              <a:buNone/>
              <a:defRPr sz="620"/>
            </a:lvl9pPr>
          </a:lstStyle>
          <a:p>
            <a:pPr lvl="0"/>
            <a:r>
              <a:rPr lang="en-US"/>
              <a:t>Click to edit Master text styles</a:t>
            </a:r>
          </a:p>
        </p:txBody>
      </p:sp>
      <p:sp>
        <p:nvSpPr>
          <p:cNvPr id="5" name="Date Placeholder 4"/>
          <p:cNvSpPr>
            <a:spLocks noGrp="1"/>
          </p:cNvSpPr>
          <p:nvPr>
            <p:ph type="dt" sz="half" idx="10"/>
          </p:nvPr>
        </p:nvSpPr>
        <p:spPr/>
        <p:txBody>
          <a:bodyPr/>
          <a:lstStyle/>
          <a:p>
            <a:fld id="{36F6A27C-E2F9-C140-AA96-063441F5E1DC}" type="datetimeFigureOut">
              <a:rPr lang="fr-FR" smtClean="0"/>
              <a:t>26/12/2022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CC829F0-9E9D-5843-8AC4-BFFFF05F267C}" type="slidenum">
              <a:rPr lang="fr-FR" smtClean="0"/>
              <a:t>‹#›</a:t>
            </a:fld>
            <a:endParaRPr lang="fr-FR"/>
          </a:p>
        </p:txBody>
      </p:sp>
      <p:cxnSp>
        <p:nvCxnSpPr>
          <p:cNvPr id="9" name="Straight Connector 8"/>
          <p:cNvCxnSpPr/>
          <p:nvPr/>
        </p:nvCxnSpPr>
        <p:spPr>
          <a:xfrm flipV="1">
            <a:off x="5200279" y="8206888"/>
            <a:ext cx="0" cy="142557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65943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F6A27C-E2F9-C140-AA96-063441F5E1DC}" type="datetimeFigureOut">
              <a:rPr lang="fr-FR" smtClean="0"/>
              <a:t>26/12/2022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42095434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4" y="1187979"/>
            <a:ext cx="1630055" cy="8434652"/>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614225" y="1187979"/>
            <a:ext cx="4701173" cy="84346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F6A27C-E2F9-C140-AA96-063441F5E1DC}" type="datetimeFigureOut">
              <a:rPr lang="fr-FR" smtClean="0"/>
              <a:t>26/12/2022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CC829F0-9E9D-5843-8AC4-BFFFF05F267C}" type="slidenum">
              <a:rPr lang="fr-FR" smtClean="0"/>
              <a:t>‹#›</a:t>
            </a:fld>
            <a:endParaRPr lang="fr-FR"/>
          </a:p>
        </p:txBody>
      </p:sp>
      <p:cxnSp>
        <p:nvCxnSpPr>
          <p:cNvPr id="7" name="Straight Connector 6"/>
          <p:cNvCxnSpPr/>
          <p:nvPr/>
        </p:nvCxnSpPr>
        <p:spPr>
          <a:xfrm rot="5400000" flipV="1">
            <a:off x="6236732" y="521692"/>
            <a:ext cx="0" cy="566976"/>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1527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Diapositive de titre">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AA9221B6-5D3F-A850-F2F7-BE2FA8EDAA49}"/>
              </a:ext>
            </a:extLst>
          </p:cNvPr>
          <p:cNvSpPr>
            <a:spLocks noGrp="1"/>
          </p:cNvSpPr>
          <p:nvPr>
            <p:ph type="pic" sz="quarter" idx="10"/>
          </p:nvPr>
        </p:nvSpPr>
        <p:spPr>
          <a:xfrm>
            <a:off x="5160463" y="294108"/>
            <a:ext cx="2086034" cy="2088000"/>
          </a:xfrm>
          <a:custGeom>
            <a:avLst/>
            <a:gdLst>
              <a:gd name="connsiteX0" fmla="*/ 1043017 w 2086034"/>
              <a:gd name="connsiteY0" fmla="*/ 0 h 2088000"/>
              <a:gd name="connsiteX1" fmla="*/ 2086034 w 2086034"/>
              <a:gd name="connsiteY1" fmla="*/ 1044000 h 2088000"/>
              <a:gd name="connsiteX2" fmla="*/ 1043017 w 2086034"/>
              <a:gd name="connsiteY2" fmla="*/ 2088000 h 2088000"/>
              <a:gd name="connsiteX3" fmla="*/ 0 w 2086034"/>
              <a:gd name="connsiteY3" fmla="*/ 1044000 h 2088000"/>
              <a:gd name="connsiteX4" fmla="*/ 1043017 w 2086034"/>
              <a:gd name="connsiteY4" fmla="*/ 0 h 208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6034" h="2088000">
                <a:moveTo>
                  <a:pt x="1043017" y="0"/>
                </a:moveTo>
                <a:cubicBezTo>
                  <a:pt x="1619059" y="0"/>
                  <a:pt x="2086034" y="467415"/>
                  <a:pt x="2086034" y="1044000"/>
                </a:cubicBezTo>
                <a:cubicBezTo>
                  <a:pt x="2086034" y="1620585"/>
                  <a:pt x="1619059" y="2088000"/>
                  <a:pt x="1043017" y="2088000"/>
                </a:cubicBezTo>
                <a:cubicBezTo>
                  <a:pt x="466975" y="2088000"/>
                  <a:pt x="0" y="1620585"/>
                  <a:pt x="0" y="1044000"/>
                </a:cubicBezTo>
                <a:cubicBezTo>
                  <a:pt x="0" y="467415"/>
                  <a:pt x="466975" y="0"/>
                  <a:pt x="1043017" y="0"/>
                </a:cubicBezTo>
                <a:close/>
              </a:path>
            </a:pathLst>
          </a:custGeom>
        </p:spPr>
        <p:txBody>
          <a:bodyPr wrap="square">
            <a:noAutofit/>
          </a:bodyPr>
          <a:lstStyle/>
          <a:p>
            <a:endParaRPr lang="fr-FR"/>
          </a:p>
        </p:txBody>
      </p:sp>
    </p:spTree>
    <p:extLst>
      <p:ext uri="{BB962C8B-B14F-4D97-AF65-F5344CB8AC3E}">
        <p14:creationId xmlns:p14="http://schemas.microsoft.com/office/powerpoint/2010/main" val="3731533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162" y="6870482"/>
            <a:ext cx="6425724" cy="2123513"/>
          </a:xfrm>
        </p:spPr>
        <p:txBody>
          <a:bodyPr anchor="t"/>
          <a:lstStyle>
            <a:lvl1pPr algn="l">
              <a:defRPr sz="3693" b="1" cap="all"/>
            </a:lvl1pPr>
          </a:lstStyle>
          <a:p>
            <a:r>
              <a:rPr lang="fr-FR"/>
              <a:t>Cliquez et modifiez le titre</a:t>
            </a:r>
          </a:p>
        </p:txBody>
      </p:sp>
      <p:sp>
        <p:nvSpPr>
          <p:cNvPr id="3" name="Espace réservé du texte 2"/>
          <p:cNvSpPr>
            <a:spLocks noGrp="1"/>
          </p:cNvSpPr>
          <p:nvPr>
            <p:ph type="body" idx="1"/>
          </p:nvPr>
        </p:nvSpPr>
        <p:spPr>
          <a:xfrm>
            <a:off x="597162" y="4531647"/>
            <a:ext cx="6425724" cy="2338835"/>
          </a:xfrm>
        </p:spPr>
        <p:txBody>
          <a:bodyPr anchor="b"/>
          <a:lstStyle>
            <a:lvl1pPr marL="0" indent="0">
              <a:buNone/>
              <a:defRPr sz="1847">
                <a:solidFill>
                  <a:schemeClr val="tx1">
                    <a:tint val="75000"/>
                  </a:schemeClr>
                </a:solidFill>
              </a:defRPr>
            </a:lvl1pPr>
            <a:lvl2pPr marL="422152" indent="0">
              <a:buNone/>
              <a:defRPr sz="1662">
                <a:solidFill>
                  <a:schemeClr val="tx1">
                    <a:tint val="75000"/>
                  </a:schemeClr>
                </a:solidFill>
              </a:defRPr>
            </a:lvl2pPr>
            <a:lvl3pPr marL="844303" indent="0">
              <a:buNone/>
              <a:defRPr sz="1478">
                <a:solidFill>
                  <a:schemeClr val="tx1">
                    <a:tint val="75000"/>
                  </a:schemeClr>
                </a:solidFill>
              </a:defRPr>
            </a:lvl3pPr>
            <a:lvl4pPr marL="1266455" indent="0">
              <a:buNone/>
              <a:defRPr sz="1293">
                <a:solidFill>
                  <a:schemeClr val="tx1">
                    <a:tint val="75000"/>
                  </a:schemeClr>
                </a:solidFill>
              </a:defRPr>
            </a:lvl4pPr>
            <a:lvl5pPr marL="1688606" indent="0">
              <a:buNone/>
              <a:defRPr sz="1293">
                <a:solidFill>
                  <a:schemeClr val="tx1">
                    <a:tint val="75000"/>
                  </a:schemeClr>
                </a:solidFill>
              </a:defRPr>
            </a:lvl5pPr>
            <a:lvl6pPr marL="2110758" indent="0">
              <a:buNone/>
              <a:defRPr sz="1293">
                <a:solidFill>
                  <a:schemeClr val="tx1">
                    <a:tint val="75000"/>
                  </a:schemeClr>
                </a:solidFill>
              </a:defRPr>
            </a:lvl6pPr>
            <a:lvl7pPr marL="2532910" indent="0">
              <a:buNone/>
              <a:defRPr sz="1293">
                <a:solidFill>
                  <a:schemeClr val="tx1">
                    <a:tint val="75000"/>
                  </a:schemeClr>
                </a:solidFill>
              </a:defRPr>
            </a:lvl7pPr>
            <a:lvl8pPr marL="2955061" indent="0">
              <a:buNone/>
              <a:defRPr sz="1293">
                <a:solidFill>
                  <a:schemeClr val="tx1">
                    <a:tint val="75000"/>
                  </a:schemeClr>
                </a:solidFill>
              </a:defRPr>
            </a:lvl8pPr>
            <a:lvl9pPr marL="3377213" indent="0">
              <a:buNone/>
              <a:defRPr sz="1293">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26/12/2022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423099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312362" y="3888158"/>
            <a:ext cx="2750882" cy="10998707"/>
          </a:xfrm>
        </p:spPr>
        <p:txBody>
          <a:bodyPr/>
          <a:lstStyle>
            <a:lvl1pPr>
              <a:defRPr sz="2585"/>
            </a:lvl1pPr>
            <a:lvl2pPr>
              <a:defRPr sz="2216"/>
            </a:lvl2pPr>
            <a:lvl3pPr>
              <a:defRPr sz="1847"/>
            </a:lvl3pPr>
            <a:lvl4pPr>
              <a:defRPr sz="1662"/>
            </a:lvl4pPr>
            <a:lvl5pPr>
              <a:defRPr sz="1662"/>
            </a:lvl5pPr>
            <a:lvl6pPr>
              <a:defRPr sz="1662"/>
            </a:lvl6pPr>
            <a:lvl7pPr>
              <a:defRPr sz="1662"/>
            </a:lvl7pPr>
            <a:lvl8pPr>
              <a:defRPr sz="1662"/>
            </a:lvl8pPr>
            <a:lvl9pPr>
              <a:defRPr sz="1662"/>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189238" y="3888158"/>
            <a:ext cx="2750882" cy="10998707"/>
          </a:xfrm>
        </p:spPr>
        <p:txBody>
          <a:bodyPr/>
          <a:lstStyle>
            <a:lvl1pPr>
              <a:defRPr sz="2585"/>
            </a:lvl1pPr>
            <a:lvl2pPr>
              <a:defRPr sz="2216"/>
            </a:lvl2pPr>
            <a:lvl3pPr>
              <a:defRPr sz="1847"/>
            </a:lvl3pPr>
            <a:lvl4pPr>
              <a:defRPr sz="1662"/>
            </a:lvl4pPr>
            <a:lvl5pPr>
              <a:defRPr sz="1662"/>
            </a:lvl5pPr>
            <a:lvl6pPr>
              <a:defRPr sz="1662"/>
            </a:lvl6pPr>
            <a:lvl7pPr>
              <a:defRPr sz="1662"/>
            </a:lvl7pPr>
            <a:lvl8pPr>
              <a:defRPr sz="1662"/>
            </a:lvl8pPr>
            <a:lvl9pPr>
              <a:defRPr sz="1662"/>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6F6A27C-E2F9-C140-AA96-063441F5E1DC}" type="datetimeFigureOut">
              <a:rPr lang="fr-FR" smtClean="0"/>
              <a:t>26/12/2022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3769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7985" y="428168"/>
            <a:ext cx="6803708" cy="1781969"/>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77984" y="2393285"/>
            <a:ext cx="3340169" cy="997407"/>
          </a:xfrm>
        </p:spPr>
        <p:txBody>
          <a:bodyPr anchor="b"/>
          <a:lstStyle>
            <a:lvl1pPr marL="0" indent="0">
              <a:buNone/>
              <a:defRPr sz="2216" b="1"/>
            </a:lvl1pPr>
            <a:lvl2pPr marL="422152" indent="0">
              <a:buNone/>
              <a:defRPr sz="1847" b="1"/>
            </a:lvl2pPr>
            <a:lvl3pPr marL="844303" indent="0">
              <a:buNone/>
              <a:defRPr sz="1662" b="1"/>
            </a:lvl3pPr>
            <a:lvl4pPr marL="1266455" indent="0">
              <a:buNone/>
              <a:defRPr sz="1478" b="1"/>
            </a:lvl4pPr>
            <a:lvl5pPr marL="1688606" indent="0">
              <a:buNone/>
              <a:defRPr sz="1478" b="1"/>
            </a:lvl5pPr>
            <a:lvl6pPr marL="2110758" indent="0">
              <a:buNone/>
              <a:defRPr sz="1478" b="1"/>
            </a:lvl6pPr>
            <a:lvl7pPr marL="2532910" indent="0">
              <a:buNone/>
              <a:defRPr sz="1478" b="1"/>
            </a:lvl7pPr>
            <a:lvl8pPr marL="2955061" indent="0">
              <a:buNone/>
              <a:defRPr sz="1478" b="1"/>
            </a:lvl8pPr>
            <a:lvl9pPr marL="3377213" indent="0">
              <a:buNone/>
              <a:defRPr sz="1478" b="1"/>
            </a:lvl9pPr>
          </a:lstStyle>
          <a:p>
            <a:pPr lvl="0"/>
            <a:r>
              <a:rPr lang="fr-FR"/>
              <a:t>Cliquez pour modifier les styles du texte du masque</a:t>
            </a:r>
          </a:p>
        </p:txBody>
      </p:sp>
      <p:sp>
        <p:nvSpPr>
          <p:cNvPr id="4" name="Espace réservé du contenu 3"/>
          <p:cNvSpPr>
            <a:spLocks noGrp="1"/>
          </p:cNvSpPr>
          <p:nvPr>
            <p:ph sz="half" idx="2"/>
          </p:nvPr>
        </p:nvSpPr>
        <p:spPr>
          <a:xfrm>
            <a:off x="377984" y="3390692"/>
            <a:ext cx="3340169" cy="6160168"/>
          </a:xfrm>
        </p:spPr>
        <p:txBody>
          <a:bodyPr/>
          <a:lstStyle>
            <a:lvl1pPr>
              <a:defRPr sz="2216"/>
            </a:lvl1pPr>
            <a:lvl2pPr>
              <a:defRPr sz="1847"/>
            </a:lvl2pPr>
            <a:lvl3pPr>
              <a:defRPr sz="1662"/>
            </a:lvl3pPr>
            <a:lvl4pPr>
              <a:defRPr sz="1478"/>
            </a:lvl4pPr>
            <a:lvl5pPr>
              <a:defRPr sz="1478"/>
            </a:lvl5pPr>
            <a:lvl6pPr>
              <a:defRPr sz="1478"/>
            </a:lvl6pPr>
            <a:lvl7pPr>
              <a:defRPr sz="1478"/>
            </a:lvl7pPr>
            <a:lvl8pPr>
              <a:defRPr sz="1478"/>
            </a:lvl8pPr>
            <a:lvl9pPr>
              <a:defRPr sz="1478"/>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0213" y="2393285"/>
            <a:ext cx="3341481" cy="997407"/>
          </a:xfrm>
        </p:spPr>
        <p:txBody>
          <a:bodyPr anchor="b"/>
          <a:lstStyle>
            <a:lvl1pPr marL="0" indent="0">
              <a:buNone/>
              <a:defRPr sz="2216" b="1"/>
            </a:lvl1pPr>
            <a:lvl2pPr marL="422152" indent="0">
              <a:buNone/>
              <a:defRPr sz="1847" b="1"/>
            </a:lvl2pPr>
            <a:lvl3pPr marL="844303" indent="0">
              <a:buNone/>
              <a:defRPr sz="1662" b="1"/>
            </a:lvl3pPr>
            <a:lvl4pPr marL="1266455" indent="0">
              <a:buNone/>
              <a:defRPr sz="1478" b="1"/>
            </a:lvl4pPr>
            <a:lvl5pPr marL="1688606" indent="0">
              <a:buNone/>
              <a:defRPr sz="1478" b="1"/>
            </a:lvl5pPr>
            <a:lvl6pPr marL="2110758" indent="0">
              <a:buNone/>
              <a:defRPr sz="1478" b="1"/>
            </a:lvl6pPr>
            <a:lvl7pPr marL="2532910" indent="0">
              <a:buNone/>
              <a:defRPr sz="1478" b="1"/>
            </a:lvl7pPr>
            <a:lvl8pPr marL="2955061" indent="0">
              <a:buNone/>
              <a:defRPr sz="1478" b="1"/>
            </a:lvl8pPr>
            <a:lvl9pPr marL="3377213" indent="0">
              <a:buNone/>
              <a:defRPr sz="1478" b="1"/>
            </a:lvl9pPr>
          </a:lstStyle>
          <a:p>
            <a:pPr lvl="0"/>
            <a:r>
              <a:rPr lang="fr-FR"/>
              <a:t>Cliquez pour modifier les styles du texte du masque</a:t>
            </a:r>
          </a:p>
        </p:txBody>
      </p:sp>
      <p:sp>
        <p:nvSpPr>
          <p:cNvPr id="6" name="Espace réservé du contenu 5"/>
          <p:cNvSpPr>
            <a:spLocks noGrp="1"/>
          </p:cNvSpPr>
          <p:nvPr>
            <p:ph sz="quarter" idx="4"/>
          </p:nvPr>
        </p:nvSpPr>
        <p:spPr>
          <a:xfrm>
            <a:off x="3840213" y="3390692"/>
            <a:ext cx="3341481" cy="6160168"/>
          </a:xfrm>
        </p:spPr>
        <p:txBody>
          <a:bodyPr/>
          <a:lstStyle>
            <a:lvl1pPr>
              <a:defRPr sz="2216"/>
            </a:lvl1pPr>
            <a:lvl2pPr>
              <a:defRPr sz="1847"/>
            </a:lvl2pPr>
            <a:lvl3pPr>
              <a:defRPr sz="1662"/>
            </a:lvl3pPr>
            <a:lvl4pPr>
              <a:defRPr sz="1478"/>
            </a:lvl4pPr>
            <a:lvl5pPr>
              <a:defRPr sz="1478"/>
            </a:lvl5pPr>
            <a:lvl6pPr>
              <a:defRPr sz="1478"/>
            </a:lvl6pPr>
            <a:lvl7pPr>
              <a:defRPr sz="1478"/>
            </a:lvl7pPr>
            <a:lvl8pPr>
              <a:defRPr sz="1478"/>
            </a:lvl8pPr>
            <a:lvl9pPr>
              <a:defRPr sz="1478"/>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6F6A27C-E2F9-C140-AA96-063441F5E1DC}" type="datetimeFigureOut">
              <a:rPr lang="fr-FR" smtClean="0"/>
              <a:t>26/12/2022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60179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6F6A27C-E2F9-C140-AA96-063441F5E1DC}" type="datetimeFigureOut">
              <a:rPr lang="fr-FR" smtClean="0"/>
              <a:t>26/12/2022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3738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F6A27C-E2F9-C140-AA96-063441F5E1DC}" type="datetimeFigureOut">
              <a:rPr lang="fr-FR" smtClean="0"/>
              <a:t>26/12/2022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73715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7987" y="425692"/>
            <a:ext cx="2487081" cy="1811669"/>
          </a:xfrm>
        </p:spPr>
        <p:txBody>
          <a:bodyPr anchor="b"/>
          <a:lstStyle>
            <a:lvl1pPr algn="l">
              <a:defRPr sz="1847" b="1"/>
            </a:lvl1pPr>
          </a:lstStyle>
          <a:p>
            <a:r>
              <a:rPr lang="fr-FR"/>
              <a:t>Cliquez et modifiez le titre</a:t>
            </a:r>
          </a:p>
        </p:txBody>
      </p:sp>
      <p:sp>
        <p:nvSpPr>
          <p:cNvPr id="3" name="Espace réservé du contenu 2"/>
          <p:cNvSpPr>
            <a:spLocks noGrp="1"/>
          </p:cNvSpPr>
          <p:nvPr>
            <p:ph idx="1"/>
          </p:nvPr>
        </p:nvSpPr>
        <p:spPr>
          <a:xfrm>
            <a:off x="2955623" y="425694"/>
            <a:ext cx="4226068" cy="9125166"/>
          </a:xfrm>
        </p:spPr>
        <p:txBody>
          <a:bodyPr/>
          <a:lstStyle>
            <a:lvl1pPr>
              <a:defRPr sz="2955"/>
            </a:lvl1pPr>
            <a:lvl2pPr>
              <a:defRPr sz="2585"/>
            </a:lvl2pPr>
            <a:lvl3pPr>
              <a:defRPr sz="2216"/>
            </a:lvl3pPr>
            <a:lvl4pPr>
              <a:defRPr sz="1847"/>
            </a:lvl4pPr>
            <a:lvl5pPr>
              <a:defRPr sz="1847"/>
            </a:lvl5pPr>
            <a:lvl6pPr>
              <a:defRPr sz="1847"/>
            </a:lvl6pPr>
            <a:lvl7pPr>
              <a:defRPr sz="1847"/>
            </a:lvl7pPr>
            <a:lvl8pPr>
              <a:defRPr sz="1847"/>
            </a:lvl8pPr>
            <a:lvl9pPr>
              <a:defRPr sz="184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7987" y="2237362"/>
            <a:ext cx="2487081" cy="7313498"/>
          </a:xfrm>
        </p:spPr>
        <p:txBody>
          <a:bodyPr/>
          <a:lstStyle>
            <a:lvl1pPr marL="0" indent="0">
              <a:buNone/>
              <a:defRPr sz="1293"/>
            </a:lvl1pPr>
            <a:lvl2pPr marL="422152" indent="0">
              <a:buNone/>
              <a:defRPr sz="1108"/>
            </a:lvl2pPr>
            <a:lvl3pPr marL="844303" indent="0">
              <a:buNone/>
              <a:defRPr sz="924"/>
            </a:lvl3pPr>
            <a:lvl4pPr marL="1266455" indent="0">
              <a:buNone/>
              <a:defRPr sz="831"/>
            </a:lvl4pPr>
            <a:lvl5pPr marL="1688606" indent="0">
              <a:buNone/>
              <a:defRPr sz="831"/>
            </a:lvl5pPr>
            <a:lvl6pPr marL="2110758" indent="0">
              <a:buNone/>
              <a:defRPr sz="831"/>
            </a:lvl6pPr>
            <a:lvl7pPr marL="2532910" indent="0">
              <a:buNone/>
              <a:defRPr sz="831"/>
            </a:lvl7pPr>
            <a:lvl8pPr marL="2955061" indent="0">
              <a:buNone/>
              <a:defRPr sz="831"/>
            </a:lvl8pPr>
            <a:lvl9pPr marL="3377213" indent="0">
              <a:buNone/>
              <a:defRPr sz="831"/>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26/12/2022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67444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1749" y="7484270"/>
            <a:ext cx="4535805" cy="883561"/>
          </a:xfrm>
        </p:spPr>
        <p:txBody>
          <a:bodyPr anchor="b"/>
          <a:lstStyle>
            <a:lvl1pPr algn="l">
              <a:defRPr sz="1847" b="1"/>
            </a:lvl1pPr>
          </a:lstStyle>
          <a:p>
            <a:r>
              <a:rPr lang="fr-FR"/>
              <a:t>Cliquez et modifiez le titre</a:t>
            </a:r>
          </a:p>
        </p:txBody>
      </p:sp>
      <p:sp>
        <p:nvSpPr>
          <p:cNvPr id="3" name="Espace réservé pour une image  2"/>
          <p:cNvSpPr>
            <a:spLocks noGrp="1"/>
          </p:cNvSpPr>
          <p:nvPr>
            <p:ph type="pic" idx="1"/>
          </p:nvPr>
        </p:nvSpPr>
        <p:spPr>
          <a:xfrm>
            <a:off x="1481749" y="955333"/>
            <a:ext cx="4535805" cy="6415088"/>
          </a:xfrm>
        </p:spPr>
        <p:txBody>
          <a:bodyPr/>
          <a:lstStyle>
            <a:lvl1pPr marL="0" indent="0">
              <a:buNone/>
              <a:defRPr sz="2955"/>
            </a:lvl1pPr>
            <a:lvl2pPr marL="422152" indent="0">
              <a:buNone/>
              <a:defRPr sz="2585"/>
            </a:lvl2pPr>
            <a:lvl3pPr marL="844303" indent="0">
              <a:buNone/>
              <a:defRPr sz="2216"/>
            </a:lvl3pPr>
            <a:lvl4pPr marL="1266455" indent="0">
              <a:buNone/>
              <a:defRPr sz="1847"/>
            </a:lvl4pPr>
            <a:lvl5pPr marL="1688606" indent="0">
              <a:buNone/>
              <a:defRPr sz="1847"/>
            </a:lvl5pPr>
            <a:lvl6pPr marL="2110758" indent="0">
              <a:buNone/>
              <a:defRPr sz="1847"/>
            </a:lvl6pPr>
            <a:lvl7pPr marL="2532910" indent="0">
              <a:buNone/>
              <a:defRPr sz="1847"/>
            </a:lvl7pPr>
            <a:lvl8pPr marL="2955061" indent="0">
              <a:buNone/>
              <a:defRPr sz="1847"/>
            </a:lvl8pPr>
            <a:lvl9pPr marL="3377213" indent="0">
              <a:buNone/>
              <a:defRPr sz="1847"/>
            </a:lvl9pPr>
          </a:lstStyle>
          <a:p>
            <a:endParaRPr lang="fr-FR"/>
          </a:p>
        </p:txBody>
      </p:sp>
      <p:sp>
        <p:nvSpPr>
          <p:cNvPr id="4" name="Espace réservé du texte 3"/>
          <p:cNvSpPr>
            <a:spLocks noGrp="1"/>
          </p:cNvSpPr>
          <p:nvPr>
            <p:ph type="body" sz="half" idx="2"/>
          </p:nvPr>
        </p:nvSpPr>
        <p:spPr>
          <a:xfrm>
            <a:off x="1481749" y="8367829"/>
            <a:ext cx="4535805" cy="1254803"/>
          </a:xfrm>
        </p:spPr>
        <p:txBody>
          <a:bodyPr/>
          <a:lstStyle>
            <a:lvl1pPr marL="0" indent="0">
              <a:buNone/>
              <a:defRPr sz="1293"/>
            </a:lvl1pPr>
            <a:lvl2pPr marL="422152" indent="0">
              <a:buNone/>
              <a:defRPr sz="1108"/>
            </a:lvl2pPr>
            <a:lvl3pPr marL="844303" indent="0">
              <a:buNone/>
              <a:defRPr sz="924"/>
            </a:lvl3pPr>
            <a:lvl4pPr marL="1266455" indent="0">
              <a:buNone/>
              <a:defRPr sz="831"/>
            </a:lvl4pPr>
            <a:lvl5pPr marL="1688606" indent="0">
              <a:buNone/>
              <a:defRPr sz="831"/>
            </a:lvl5pPr>
            <a:lvl6pPr marL="2110758" indent="0">
              <a:buNone/>
              <a:defRPr sz="831"/>
            </a:lvl6pPr>
            <a:lvl7pPr marL="2532910" indent="0">
              <a:buNone/>
              <a:defRPr sz="831"/>
            </a:lvl7pPr>
            <a:lvl8pPr marL="2955061" indent="0">
              <a:buNone/>
              <a:defRPr sz="831"/>
            </a:lvl8pPr>
            <a:lvl9pPr marL="3377213" indent="0">
              <a:buNone/>
              <a:defRPr sz="831"/>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26/12/2022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869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7985" y="428168"/>
            <a:ext cx="6803708" cy="1781969"/>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77985" y="2494759"/>
            <a:ext cx="6803708" cy="70561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7985" y="9909730"/>
            <a:ext cx="1763924" cy="569239"/>
          </a:xfrm>
          <a:prstGeom prst="rect">
            <a:avLst/>
          </a:prstGeom>
        </p:spPr>
        <p:txBody>
          <a:bodyPr vert="horz" lIns="91440" tIns="45720" rIns="91440" bIns="45720" rtlCol="0" anchor="ctr"/>
          <a:lstStyle>
            <a:lvl1pPr algn="l">
              <a:defRPr sz="1108">
                <a:solidFill>
                  <a:schemeClr val="tx1">
                    <a:tint val="75000"/>
                  </a:schemeClr>
                </a:solidFill>
              </a:defRPr>
            </a:lvl1pPr>
          </a:lstStyle>
          <a:p>
            <a:fld id="{36F6A27C-E2F9-C140-AA96-063441F5E1DC}" type="datetimeFigureOut">
              <a:rPr lang="fr-FR" smtClean="0"/>
              <a:t>26/12/2022</a:t>
            </a:fld>
            <a:endParaRPr lang="fr-FR"/>
          </a:p>
        </p:txBody>
      </p:sp>
      <p:sp>
        <p:nvSpPr>
          <p:cNvPr id="5" name="Espace réservé du pied de page 4"/>
          <p:cNvSpPr>
            <a:spLocks noGrp="1"/>
          </p:cNvSpPr>
          <p:nvPr>
            <p:ph type="ftr" sz="quarter" idx="3"/>
          </p:nvPr>
        </p:nvSpPr>
        <p:spPr>
          <a:xfrm>
            <a:off x="2582890" y="9909730"/>
            <a:ext cx="2393897" cy="569239"/>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17768" y="9909730"/>
            <a:ext cx="1763924" cy="569239"/>
          </a:xfrm>
          <a:prstGeom prst="rect">
            <a:avLst/>
          </a:prstGeom>
        </p:spPr>
        <p:txBody>
          <a:bodyPr vert="horz" lIns="91440" tIns="45720" rIns="91440" bIns="45720" rtlCol="0" anchor="ctr"/>
          <a:lstStyle>
            <a:lvl1pPr algn="r">
              <a:defRPr sz="1108">
                <a:solidFill>
                  <a:schemeClr val="tx1">
                    <a:tint val="75000"/>
                  </a:schemeClr>
                </a:solidFill>
              </a:defRPr>
            </a:lvl1pPr>
          </a:lstStyle>
          <a:p>
            <a:fld id="{8CC829F0-9E9D-5843-8AC4-BFFFF05F267C}" type="slidenum">
              <a:rPr lang="fr-FR" smtClean="0"/>
              <a:t>‹#›</a:t>
            </a:fld>
            <a:endParaRPr lang="fr-FR"/>
          </a:p>
        </p:txBody>
      </p:sp>
      <p:sp>
        <p:nvSpPr>
          <p:cNvPr id="7" name="TextBox 6">
            <a:extLst>
              <a:ext uri="{FF2B5EF4-FFF2-40B4-BE49-F238E27FC236}">
                <a16:creationId xmlns:a16="http://schemas.microsoft.com/office/drawing/2014/main" id="{764947C8-ECE3-4EAD-92C1-71B984E9A148}"/>
              </a:ext>
            </a:extLst>
          </p:cNvPr>
          <p:cNvSpPr txBox="1"/>
          <p:nvPr userDrawn="1"/>
        </p:nvSpPr>
        <p:spPr>
          <a:xfrm>
            <a:off x="830554" y="10714396"/>
            <a:ext cx="5901743" cy="369332"/>
          </a:xfrm>
          <a:prstGeom prst="rect">
            <a:avLst/>
          </a:prstGeom>
          <a:noFill/>
        </p:spPr>
        <p:txBody>
          <a:bodyPr wrap="square">
            <a:spAutoFit/>
          </a:bodyPr>
          <a:lstStyle/>
          <a:p>
            <a:pPr algn="ctr"/>
            <a:r>
              <a:rPr lang="en-US" b="0" i="0" dirty="0">
                <a:solidFill>
                  <a:srgbClr val="909090"/>
                </a:solidFill>
                <a:effectLst/>
                <a:latin typeface="Roboto" panose="020B0604020202020204" pitchFamily="2" charset="0"/>
              </a:rPr>
              <a:t>© All Rights Reserved By www.Bestfreecv.Com</a:t>
            </a:r>
          </a:p>
        </p:txBody>
      </p:sp>
    </p:spTree>
    <p:extLst>
      <p:ext uri="{BB962C8B-B14F-4D97-AF65-F5344CB8AC3E}">
        <p14:creationId xmlns:p14="http://schemas.microsoft.com/office/powerpoint/2010/main" val="2375495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22152" rtl="0" eaLnBrk="1" latinLnBrk="0" hangingPunct="1">
        <a:spcBef>
          <a:spcPct val="0"/>
        </a:spcBef>
        <a:buNone/>
        <a:defRPr sz="4062" kern="1200">
          <a:solidFill>
            <a:schemeClr val="tx1"/>
          </a:solidFill>
          <a:latin typeface="+mj-lt"/>
          <a:ea typeface="+mj-ea"/>
          <a:cs typeface="+mj-cs"/>
        </a:defRPr>
      </a:lvl1pPr>
    </p:titleStyle>
    <p:bodyStyle>
      <a:lvl1pPr marL="316614" indent="-316614" algn="l" defTabSz="422152" rtl="0" eaLnBrk="1" latinLnBrk="0" hangingPunct="1">
        <a:spcBef>
          <a:spcPct val="20000"/>
        </a:spcBef>
        <a:buFont typeface="Arial"/>
        <a:buChar char="•"/>
        <a:defRPr sz="2955" kern="1200">
          <a:solidFill>
            <a:schemeClr val="tx1"/>
          </a:solidFill>
          <a:latin typeface="+mn-lt"/>
          <a:ea typeface="+mn-ea"/>
          <a:cs typeface="+mn-cs"/>
        </a:defRPr>
      </a:lvl1pPr>
      <a:lvl2pPr marL="685997" indent="-263845" algn="l" defTabSz="422152" rtl="0" eaLnBrk="1" latinLnBrk="0" hangingPunct="1">
        <a:spcBef>
          <a:spcPct val="20000"/>
        </a:spcBef>
        <a:buFont typeface="Arial"/>
        <a:buChar char="–"/>
        <a:defRPr sz="2585" kern="1200">
          <a:solidFill>
            <a:schemeClr val="tx1"/>
          </a:solidFill>
          <a:latin typeface="+mn-lt"/>
          <a:ea typeface="+mn-ea"/>
          <a:cs typeface="+mn-cs"/>
        </a:defRPr>
      </a:lvl2pPr>
      <a:lvl3pPr marL="1055379" indent="-211075" algn="l" defTabSz="422152" rtl="0" eaLnBrk="1" latinLnBrk="0" hangingPunct="1">
        <a:spcBef>
          <a:spcPct val="20000"/>
        </a:spcBef>
        <a:buFont typeface="Arial"/>
        <a:buChar char="•"/>
        <a:defRPr sz="2216" kern="1200">
          <a:solidFill>
            <a:schemeClr val="tx1"/>
          </a:solidFill>
          <a:latin typeface="+mn-lt"/>
          <a:ea typeface="+mn-ea"/>
          <a:cs typeface="+mn-cs"/>
        </a:defRPr>
      </a:lvl3pPr>
      <a:lvl4pPr marL="1477530" indent="-211075" algn="l" defTabSz="422152" rtl="0" eaLnBrk="1" latinLnBrk="0" hangingPunct="1">
        <a:spcBef>
          <a:spcPct val="20000"/>
        </a:spcBef>
        <a:buFont typeface="Arial"/>
        <a:buChar char="–"/>
        <a:defRPr sz="1847" kern="1200">
          <a:solidFill>
            <a:schemeClr val="tx1"/>
          </a:solidFill>
          <a:latin typeface="+mn-lt"/>
          <a:ea typeface="+mn-ea"/>
          <a:cs typeface="+mn-cs"/>
        </a:defRPr>
      </a:lvl4pPr>
      <a:lvl5pPr marL="1899682" indent="-211075" algn="l" defTabSz="422152" rtl="0" eaLnBrk="1" latinLnBrk="0" hangingPunct="1">
        <a:spcBef>
          <a:spcPct val="20000"/>
        </a:spcBef>
        <a:buFont typeface="Arial"/>
        <a:buChar char="»"/>
        <a:defRPr sz="1847" kern="1200">
          <a:solidFill>
            <a:schemeClr val="tx1"/>
          </a:solidFill>
          <a:latin typeface="+mn-lt"/>
          <a:ea typeface="+mn-ea"/>
          <a:cs typeface="+mn-cs"/>
        </a:defRPr>
      </a:lvl5pPr>
      <a:lvl6pPr marL="2321833" indent="-211075" algn="l" defTabSz="422152" rtl="0" eaLnBrk="1" latinLnBrk="0" hangingPunct="1">
        <a:spcBef>
          <a:spcPct val="20000"/>
        </a:spcBef>
        <a:buFont typeface="Arial"/>
        <a:buChar char="•"/>
        <a:defRPr sz="1847" kern="1200">
          <a:solidFill>
            <a:schemeClr val="tx1"/>
          </a:solidFill>
          <a:latin typeface="+mn-lt"/>
          <a:ea typeface="+mn-ea"/>
          <a:cs typeface="+mn-cs"/>
        </a:defRPr>
      </a:lvl6pPr>
      <a:lvl7pPr marL="2743985" indent="-211075" algn="l" defTabSz="422152" rtl="0" eaLnBrk="1" latinLnBrk="0" hangingPunct="1">
        <a:spcBef>
          <a:spcPct val="20000"/>
        </a:spcBef>
        <a:buFont typeface="Arial"/>
        <a:buChar char="•"/>
        <a:defRPr sz="1847" kern="1200">
          <a:solidFill>
            <a:schemeClr val="tx1"/>
          </a:solidFill>
          <a:latin typeface="+mn-lt"/>
          <a:ea typeface="+mn-ea"/>
          <a:cs typeface="+mn-cs"/>
        </a:defRPr>
      </a:lvl7pPr>
      <a:lvl8pPr marL="3166137" indent="-211075" algn="l" defTabSz="422152" rtl="0" eaLnBrk="1" latinLnBrk="0" hangingPunct="1">
        <a:spcBef>
          <a:spcPct val="20000"/>
        </a:spcBef>
        <a:buFont typeface="Arial"/>
        <a:buChar char="•"/>
        <a:defRPr sz="1847" kern="1200">
          <a:solidFill>
            <a:schemeClr val="tx1"/>
          </a:solidFill>
          <a:latin typeface="+mn-lt"/>
          <a:ea typeface="+mn-ea"/>
          <a:cs typeface="+mn-cs"/>
        </a:defRPr>
      </a:lvl8pPr>
      <a:lvl9pPr marL="3588288" indent="-211075" algn="l" defTabSz="422152" rtl="0" eaLnBrk="1" latinLnBrk="0" hangingPunct="1">
        <a:spcBef>
          <a:spcPct val="20000"/>
        </a:spcBef>
        <a:buFont typeface="Arial"/>
        <a:buChar char="•"/>
        <a:defRPr sz="1847" kern="1200">
          <a:solidFill>
            <a:schemeClr val="tx1"/>
          </a:solidFill>
          <a:latin typeface="+mn-lt"/>
          <a:ea typeface="+mn-ea"/>
          <a:cs typeface="+mn-cs"/>
        </a:defRPr>
      </a:lvl9pPr>
    </p:bodyStyle>
    <p:otherStyle>
      <a:defPPr>
        <a:defRPr lang="fr-FR"/>
      </a:defPPr>
      <a:lvl1pPr marL="0" algn="l" defTabSz="422152" rtl="0" eaLnBrk="1" latinLnBrk="0" hangingPunct="1">
        <a:defRPr sz="1662" kern="1200">
          <a:solidFill>
            <a:schemeClr val="tx1"/>
          </a:solidFill>
          <a:latin typeface="+mn-lt"/>
          <a:ea typeface="+mn-ea"/>
          <a:cs typeface="+mn-cs"/>
        </a:defRPr>
      </a:lvl1pPr>
      <a:lvl2pPr marL="422152" algn="l" defTabSz="422152" rtl="0" eaLnBrk="1" latinLnBrk="0" hangingPunct="1">
        <a:defRPr sz="1662" kern="1200">
          <a:solidFill>
            <a:schemeClr val="tx1"/>
          </a:solidFill>
          <a:latin typeface="+mn-lt"/>
          <a:ea typeface="+mn-ea"/>
          <a:cs typeface="+mn-cs"/>
        </a:defRPr>
      </a:lvl2pPr>
      <a:lvl3pPr marL="844303" algn="l" defTabSz="422152" rtl="0" eaLnBrk="1" latinLnBrk="0" hangingPunct="1">
        <a:defRPr sz="1662" kern="1200">
          <a:solidFill>
            <a:schemeClr val="tx1"/>
          </a:solidFill>
          <a:latin typeface="+mn-lt"/>
          <a:ea typeface="+mn-ea"/>
          <a:cs typeface="+mn-cs"/>
        </a:defRPr>
      </a:lvl3pPr>
      <a:lvl4pPr marL="1266455" algn="l" defTabSz="422152" rtl="0" eaLnBrk="1" latinLnBrk="0" hangingPunct="1">
        <a:defRPr sz="1662" kern="1200">
          <a:solidFill>
            <a:schemeClr val="tx1"/>
          </a:solidFill>
          <a:latin typeface="+mn-lt"/>
          <a:ea typeface="+mn-ea"/>
          <a:cs typeface="+mn-cs"/>
        </a:defRPr>
      </a:lvl4pPr>
      <a:lvl5pPr marL="1688606" algn="l" defTabSz="422152" rtl="0" eaLnBrk="1" latinLnBrk="0" hangingPunct="1">
        <a:defRPr sz="1662" kern="1200">
          <a:solidFill>
            <a:schemeClr val="tx1"/>
          </a:solidFill>
          <a:latin typeface="+mn-lt"/>
          <a:ea typeface="+mn-ea"/>
          <a:cs typeface="+mn-cs"/>
        </a:defRPr>
      </a:lvl5pPr>
      <a:lvl6pPr marL="2110758" algn="l" defTabSz="422152" rtl="0" eaLnBrk="1" latinLnBrk="0" hangingPunct="1">
        <a:defRPr sz="1662" kern="1200">
          <a:solidFill>
            <a:schemeClr val="tx1"/>
          </a:solidFill>
          <a:latin typeface="+mn-lt"/>
          <a:ea typeface="+mn-ea"/>
          <a:cs typeface="+mn-cs"/>
        </a:defRPr>
      </a:lvl6pPr>
      <a:lvl7pPr marL="2532910" algn="l" defTabSz="422152" rtl="0" eaLnBrk="1" latinLnBrk="0" hangingPunct="1">
        <a:defRPr sz="1662" kern="1200">
          <a:solidFill>
            <a:schemeClr val="tx1"/>
          </a:solidFill>
          <a:latin typeface="+mn-lt"/>
          <a:ea typeface="+mn-ea"/>
          <a:cs typeface="+mn-cs"/>
        </a:defRPr>
      </a:lvl7pPr>
      <a:lvl8pPr marL="2955061" algn="l" defTabSz="422152" rtl="0" eaLnBrk="1" latinLnBrk="0" hangingPunct="1">
        <a:defRPr sz="1662" kern="1200">
          <a:solidFill>
            <a:schemeClr val="tx1"/>
          </a:solidFill>
          <a:latin typeface="+mn-lt"/>
          <a:ea typeface="+mn-ea"/>
          <a:cs typeface="+mn-cs"/>
        </a:defRPr>
      </a:lvl8pPr>
      <a:lvl9pPr marL="3377213" algn="l" defTabSz="422152" rtl="0" eaLnBrk="1" latinLnBrk="0" hangingPunct="1">
        <a:defRPr sz="16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5013" y="912368"/>
            <a:ext cx="6026951" cy="233794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35013" y="3563938"/>
            <a:ext cx="6026952" cy="627253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5014" y="10088008"/>
            <a:ext cx="1335681" cy="427673"/>
          </a:xfrm>
          <a:prstGeom prst="rect">
            <a:avLst/>
          </a:prstGeom>
        </p:spPr>
        <p:txBody>
          <a:bodyPr vert="horz" lIns="91440" tIns="45720" rIns="91440" bIns="45720" rtlCol="0" anchor="ctr"/>
          <a:lstStyle>
            <a:lvl1pPr algn="l">
              <a:defRPr sz="827">
                <a:solidFill>
                  <a:schemeClr val="tx1">
                    <a:lumMod val="90000"/>
                    <a:lumOff val="10000"/>
                  </a:schemeClr>
                </a:solidFill>
                <a:latin typeface="+mj-lt"/>
              </a:defRPr>
            </a:lvl1pPr>
          </a:lstStyle>
          <a:p>
            <a:fld id="{36F6A27C-E2F9-C140-AA96-063441F5E1DC}" type="datetimeFigureOut">
              <a:rPr lang="fr-FR" smtClean="0"/>
              <a:t>26/12/2022</a:t>
            </a:fld>
            <a:endParaRPr lang="fr-FR"/>
          </a:p>
        </p:txBody>
      </p:sp>
      <p:sp>
        <p:nvSpPr>
          <p:cNvPr id="5" name="Footer Placeholder 4"/>
          <p:cNvSpPr>
            <a:spLocks noGrp="1"/>
          </p:cNvSpPr>
          <p:nvPr>
            <p:ph type="ftr" sz="quarter" idx="3"/>
          </p:nvPr>
        </p:nvSpPr>
        <p:spPr>
          <a:xfrm>
            <a:off x="3002871" y="10088008"/>
            <a:ext cx="3659212" cy="427673"/>
          </a:xfrm>
          <a:prstGeom prst="rect">
            <a:avLst/>
          </a:prstGeom>
        </p:spPr>
        <p:txBody>
          <a:bodyPr vert="horz" lIns="91440" tIns="45720" rIns="91440" bIns="45720" rtlCol="0" anchor="ctr"/>
          <a:lstStyle>
            <a:lvl1pPr algn="r">
              <a:defRPr sz="827" cap="all" baseline="0">
                <a:solidFill>
                  <a:schemeClr val="tx1">
                    <a:lumMod val="90000"/>
                    <a:lumOff val="10000"/>
                  </a:schemeClr>
                </a:solidFill>
                <a:latin typeface="+mj-lt"/>
              </a:defRPr>
            </a:lvl1pPr>
          </a:lstStyle>
          <a:p>
            <a:endParaRPr lang="fr-FR"/>
          </a:p>
        </p:txBody>
      </p:sp>
      <p:sp>
        <p:nvSpPr>
          <p:cNvPr id="6" name="Slide Number Placeholder 5"/>
          <p:cNvSpPr>
            <a:spLocks noGrp="1"/>
          </p:cNvSpPr>
          <p:nvPr>
            <p:ph type="sldNum" sz="quarter" idx="4"/>
          </p:nvPr>
        </p:nvSpPr>
        <p:spPr>
          <a:xfrm>
            <a:off x="6719711" y="10088008"/>
            <a:ext cx="603724" cy="427673"/>
          </a:xfrm>
          <a:prstGeom prst="rect">
            <a:avLst/>
          </a:prstGeom>
        </p:spPr>
        <p:txBody>
          <a:bodyPr vert="horz" lIns="91440" tIns="45720" rIns="91440" bIns="45720" rtlCol="0" anchor="ctr"/>
          <a:lstStyle>
            <a:lvl1pPr algn="l">
              <a:defRPr sz="827">
                <a:solidFill>
                  <a:schemeClr val="tx1">
                    <a:lumMod val="90000"/>
                    <a:lumOff val="10000"/>
                  </a:schemeClr>
                </a:solidFill>
                <a:latin typeface="+mj-lt"/>
              </a:defRPr>
            </a:lvl1pPr>
          </a:lstStyle>
          <a:p>
            <a:fld id="{8CC829F0-9E9D-5843-8AC4-BFFFF05F267C}" type="slidenum">
              <a:rPr lang="fr-FR" smtClean="0"/>
              <a:t>‹#›</a:t>
            </a:fld>
            <a:endParaRPr lang="fr-FR"/>
          </a:p>
        </p:txBody>
      </p:sp>
      <p:cxnSp>
        <p:nvCxnSpPr>
          <p:cNvPr id="7" name="Straight Connector 6"/>
          <p:cNvCxnSpPr/>
          <p:nvPr/>
        </p:nvCxnSpPr>
        <p:spPr>
          <a:xfrm flipV="1">
            <a:off x="472480" y="1288262"/>
            <a:ext cx="0" cy="142557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3416599"/>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txStyles>
    <p:titleStyle>
      <a:lvl1pPr algn="l" defTabSz="755915" rtl="0" eaLnBrk="1" latinLnBrk="0" hangingPunct="1">
        <a:lnSpc>
          <a:spcPct val="80000"/>
        </a:lnSpc>
        <a:spcBef>
          <a:spcPct val="0"/>
        </a:spcBef>
        <a:buNone/>
        <a:defRPr sz="3637" kern="1200" cap="all" spc="83" baseline="0">
          <a:solidFill>
            <a:schemeClr val="tx1">
              <a:lumMod val="90000"/>
              <a:lumOff val="10000"/>
            </a:schemeClr>
          </a:solidFill>
          <a:latin typeface="+mj-lt"/>
          <a:ea typeface="+mj-ea"/>
          <a:cs typeface="+mj-cs"/>
        </a:defRPr>
      </a:lvl1pPr>
    </p:titleStyle>
    <p:bodyStyle>
      <a:lvl1pPr marL="75593" indent="-75593" algn="l" defTabSz="755915" rtl="0" eaLnBrk="1" latinLnBrk="0" hangingPunct="1">
        <a:lnSpc>
          <a:spcPct val="90000"/>
        </a:lnSpc>
        <a:spcBef>
          <a:spcPts val="992"/>
        </a:spcBef>
        <a:spcAft>
          <a:spcPts val="165"/>
        </a:spcAft>
        <a:buClr>
          <a:schemeClr val="accent2"/>
        </a:buClr>
        <a:buSzPct val="100000"/>
        <a:buFont typeface="Tw Cen MT" panose="020B0602020104020603" pitchFamily="34" charset="0"/>
        <a:buChar char=" "/>
        <a:defRPr sz="1653" kern="1200">
          <a:solidFill>
            <a:schemeClr val="tx1"/>
          </a:solidFill>
          <a:latin typeface="+mn-lt"/>
          <a:ea typeface="+mn-ea"/>
          <a:cs typeface="+mn-cs"/>
        </a:defRPr>
      </a:lvl1pPr>
      <a:lvl2pPr marL="219221" indent="-113388" algn="l" defTabSz="755915" rtl="0" eaLnBrk="1" latinLnBrk="0" hangingPunct="1">
        <a:lnSpc>
          <a:spcPct val="90000"/>
        </a:lnSpc>
        <a:spcBef>
          <a:spcPts val="165"/>
        </a:spcBef>
        <a:spcAft>
          <a:spcPts val="331"/>
        </a:spcAft>
        <a:buClr>
          <a:schemeClr val="accent2"/>
        </a:buClr>
        <a:buFont typeface="Wingdings 3" pitchFamily="18" charset="2"/>
        <a:buChar char=""/>
        <a:defRPr sz="1323" kern="1200">
          <a:solidFill>
            <a:schemeClr val="tx1"/>
          </a:solidFill>
          <a:latin typeface="+mn-lt"/>
          <a:ea typeface="+mn-ea"/>
          <a:cs typeface="+mn-cs"/>
        </a:defRPr>
      </a:lvl2pPr>
      <a:lvl3pPr marL="370408" indent="-113388" algn="l" defTabSz="755915" rtl="0" eaLnBrk="1" latinLnBrk="0" hangingPunct="1">
        <a:lnSpc>
          <a:spcPct val="90000"/>
        </a:lnSpc>
        <a:spcBef>
          <a:spcPts val="165"/>
        </a:spcBef>
        <a:spcAft>
          <a:spcPts val="331"/>
        </a:spcAft>
        <a:buClr>
          <a:schemeClr val="accent2"/>
        </a:buClr>
        <a:buFont typeface="Wingdings 3" pitchFamily="18" charset="2"/>
        <a:buChar char=""/>
        <a:defRPr sz="992" kern="1200">
          <a:solidFill>
            <a:schemeClr val="tx1"/>
          </a:solidFill>
          <a:latin typeface="+mn-lt"/>
          <a:ea typeface="+mn-ea"/>
          <a:cs typeface="+mn-cs"/>
        </a:defRPr>
      </a:lvl3pPr>
      <a:lvl4pPr marL="491357" indent="-113388" algn="l" defTabSz="755915" rtl="0" eaLnBrk="1" latinLnBrk="0" hangingPunct="1">
        <a:lnSpc>
          <a:spcPct val="90000"/>
        </a:lnSpc>
        <a:spcBef>
          <a:spcPts val="165"/>
        </a:spcBef>
        <a:spcAft>
          <a:spcPts val="331"/>
        </a:spcAft>
        <a:buClr>
          <a:schemeClr val="accent2"/>
        </a:buClr>
        <a:buFont typeface="Wingdings 3" pitchFamily="18" charset="2"/>
        <a:buChar char=""/>
        <a:defRPr sz="992" kern="1200">
          <a:solidFill>
            <a:schemeClr val="tx1"/>
          </a:solidFill>
          <a:latin typeface="+mn-lt"/>
          <a:ea typeface="+mn-ea"/>
          <a:cs typeface="+mn-cs"/>
        </a:defRPr>
      </a:lvl4pPr>
      <a:lvl5pPr marL="642544" indent="-113388" algn="l" defTabSz="755915" rtl="0" eaLnBrk="1" latinLnBrk="0" hangingPunct="1">
        <a:lnSpc>
          <a:spcPct val="90000"/>
        </a:lnSpc>
        <a:spcBef>
          <a:spcPts val="165"/>
        </a:spcBef>
        <a:spcAft>
          <a:spcPts val="331"/>
        </a:spcAft>
        <a:buClr>
          <a:schemeClr val="accent2"/>
        </a:buClr>
        <a:buFont typeface="Wingdings 3" pitchFamily="18" charset="2"/>
        <a:buChar char=""/>
        <a:defRPr sz="992" kern="1200">
          <a:solidFill>
            <a:schemeClr val="tx1"/>
          </a:solidFill>
          <a:latin typeface="+mn-lt"/>
          <a:ea typeface="+mn-ea"/>
          <a:cs typeface="+mn-cs"/>
        </a:defRPr>
      </a:lvl5pPr>
      <a:lvl6pPr marL="755934" indent="-113388" algn="l" defTabSz="755915" rtl="0" eaLnBrk="1" latinLnBrk="0" hangingPunct="1">
        <a:lnSpc>
          <a:spcPct val="90000"/>
        </a:lnSpc>
        <a:spcBef>
          <a:spcPts val="165"/>
        </a:spcBef>
        <a:spcAft>
          <a:spcPts val="331"/>
        </a:spcAft>
        <a:buClr>
          <a:schemeClr val="accent2"/>
        </a:buClr>
        <a:buFont typeface="Wingdings 3" pitchFamily="18" charset="2"/>
        <a:buChar char=""/>
        <a:defRPr sz="992" kern="1200">
          <a:solidFill>
            <a:schemeClr val="tx1"/>
          </a:solidFill>
          <a:latin typeface="+mn-lt"/>
          <a:ea typeface="+mn-ea"/>
          <a:cs typeface="+mn-cs"/>
        </a:defRPr>
      </a:lvl6pPr>
      <a:lvl7pPr marL="876884" indent="-113388" algn="l" defTabSz="755915" rtl="0" eaLnBrk="1" latinLnBrk="0" hangingPunct="1">
        <a:lnSpc>
          <a:spcPct val="90000"/>
        </a:lnSpc>
        <a:spcBef>
          <a:spcPts val="165"/>
        </a:spcBef>
        <a:spcAft>
          <a:spcPts val="331"/>
        </a:spcAft>
        <a:buClr>
          <a:schemeClr val="accent2"/>
        </a:buClr>
        <a:buFont typeface="Wingdings 3" pitchFamily="18" charset="2"/>
        <a:buChar char=""/>
        <a:defRPr sz="992" kern="1200">
          <a:solidFill>
            <a:schemeClr val="tx1"/>
          </a:solidFill>
          <a:latin typeface="+mn-lt"/>
          <a:ea typeface="+mn-ea"/>
          <a:cs typeface="+mn-cs"/>
        </a:defRPr>
      </a:lvl7pPr>
      <a:lvl8pPr marL="1005393" indent="-113388" algn="l" defTabSz="755915" rtl="0" eaLnBrk="1" latinLnBrk="0" hangingPunct="1">
        <a:lnSpc>
          <a:spcPct val="90000"/>
        </a:lnSpc>
        <a:spcBef>
          <a:spcPts val="165"/>
        </a:spcBef>
        <a:spcAft>
          <a:spcPts val="331"/>
        </a:spcAft>
        <a:buClr>
          <a:schemeClr val="accent2"/>
        </a:buClr>
        <a:buFont typeface="Wingdings 3" pitchFamily="18" charset="2"/>
        <a:buChar char=""/>
        <a:defRPr sz="992" kern="1200">
          <a:solidFill>
            <a:schemeClr val="tx1"/>
          </a:solidFill>
          <a:latin typeface="+mn-lt"/>
          <a:ea typeface="+mn-ea"/>
          <a:cs typeface="+mn-cs"/>
        </a:defRPr>
      </a:lvl8pPr>
      <a:lvl9pPr marL="1126342" indent="-113388" algn="l" defTabSz="755915" rtl="0" eaLnBrk="1" latinLnBrk="0" hangingPunct="1">
        <a:lnSpc>
          <a:spcPct val="90000"/>
        </a:lnSpc>
        <a:spcBef>
          <a:spcPts val="165"/>
        </a:spcBef>
        <a:spcAft>
          <a:spcPts val="331"/>
        </a:spcAft>
        <a:buClr>
          <a:schemeClr val="accent2"/>
        </a:buClr>
        <a:buFont typeface="Wingdings 3" pitchFamily="18" charset="2"/>
        <a:buChar char=""/>
        <a:defRPr sz="992" kern="1200">
          <a:solidFill>
            <a:schemeClr val="tx1"/>
          </a:solidFill>
          <a:latin typeface="+mn-lt"/>
          <a:ea typeface="+mn-ea"/>
          <a:cs typeface="+mn-cs"/>
        </a:defRPr>
      </a:lvl9pPr>
    </p:bodyStyle>
    <p:otherStyle>
      <a:defPPr>
        <a:defRPr lang="en-US"/>
      </a:defPPr>
      <a:lvl1pPr marL="0" algn="l" defTabSz="755915" rtl="0" eaLnBrk="1" latinLnBrk="0" hangingPunct="1">
        <a:defRPr sz="1488" kern="1200">
          <a:solidFill>
            <a:schemeClr val="tx1"/>
          </a:solidFill>
          <a:latin typeface="+mn-lt"/>
          <a:ea typeface="+mn-ea"/>
          <a:cs typeface="+mn-cs"/>
        </a:defRPr>
      </a:lvl1pPr>
      <a:lvl2pPr marL="377958" algn="l" defTabSz="755915" rtl="0" eaLnBrk="1" latinLnBrk="0" hangingPunct="1">
        <a:defRPr sz="1488" kern="1200">
          <a:solidFill>
            <a:schemeClr val="tx1"/>
          </a:solidFill>
          <a:latin typeface="+mn-lt"/>
          <a:ea typeface="+mn-ea"/>
          <a:cs typeface="+mn-cs"/>
        </a:defRPr>
      </a:lvl2pPr>
      <a:lvl3pPr marL="755915" algn="l" defTabSz="755915" rtl="0" eaLnBrk="1" latinLnBrk="0" hangingPunct="1">
        <a:defRPr sz="1488" kern="1200">
          <a:solidFill>
            <a:schemeClr val="tx1"/>
          </a:solidFill>
          <a:latin typeface="+mn-lt"/>
          <a:ea typeface="+mn-ea"/>
          <a:cs typeface="+mn-cs"/>
        </a:defRPr>
      </a:lvl3pPr>
      <a:lvl4pPr marL="1133874" algn="l" defTabSz="755915" rtl="0" eaLnBrk="1" latinLnBrk="0" hangingPunct="1">
        <a:defRPr sz="1488" kern="1200">
          <a:solidFill>
            <a:schemeClr val="tx1"/>
          </a:solidFill>
          <a:latin typeface="+mn-lt"/>
          <a:ea typeface="+mn-ea"/>
          <a:cs typeface="+mn-cs"/>
        </a:defRPr>
      </a:lvl4pPr>
      <a:lvl5pPr marL="1511831" algn="l" defTabSz="755915" rtl="0" eaLnBrk="1" latinLnBrk="0" hangingPunct="1">
        <a:defRPr sz="1488" kern="1200">
          <a:solidFill>
            <a:schemeClr val="tx1"/>
          </a:solidFill>
          <a:latin typeface="+mn-lt"/>
          <a:ea typeface="+mn-ea"/>
          <a:cs typeface="+mn-cs"/>
        </a:defRPr>
      </a:lvl5pPr>
      <a:lvl6pPr marL="1889789" algn="l" defTabSz="755915" rtl="0" eaLnBrk="1" latinLnBrk="0" hangingPunct="1">
        <a:defRPr sz="1488" kern="1200">
          <a:solidFill>
            <a:schemeClr val="tx1"/>
          </a:solidFill>
          <a:latin typeface="+mn-lt"/>
          <a:ea typeface="+mn-ea"/>
          <a:cs typeface="+mn-cs"/>
        </a:defRPr>
      </a:lvl6pPr>
      <a:lvl7pPr marL="2267746" algn="l" defTabSz="755915" rtl="0" eaLnBrk="1" latinLnBrk="0" hangingPunct="1">
        <a:defRPr sz="1488" kern="1200">
          <a:solidFill>
            <a:schemeClr val="tx1"/>
          </a:solidFill>
          <a:latin typeface="+mn-lt"/>
          <a:ea typeface="+mn-ea"/>
          <a:cs typeface="+mn-cs"/>
        </a:defRPr>
      </a:lvl7pPr>
      <a:lvl8pPr marL="2645705" algn="l" defTabSz="755915" rtl="0" eaLnBrk="1" latinLnBrk="0" hangingPunct="1">
        <a:defRPr sz="1488" kern="1200">
          <a:solidFill>
            <a:schemeClr val="tx1"/>
          </a:solidFill>
          <a:latin typeface="+mn-lt"/>
          <a:ea typeface="+mn-ea"/>
          <a:cs typeface="+mn-cs"/>
        </a:defRPr>
      </a:lvl8pPr>
      <a:lvl9pPr marL="3023663" algn="l" defTabSz="755915"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bitly.com/resumeobj" TargetMode="Externa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eldingjobs.pro/c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57347D3-C14C-5E28-86C0-F2D6C9C39C95}"/>
              </a:ext>
            </a:extLst>
          </p:cNvPr>
          <p:cNvSpPr/>
          <p:nvPr/>
        </p:nvSpPr>
        <p:spPr>
          <a:xfrm>
            <a:off x="4815754" y="-1"/>
            <a:ext cx="2760528" cy="10691813"/>
          </a:xfrm>
          <a:prstGeom prst="rect">
            <a:avLst/>
          </a:prstGeom>
          <a:ln>
            <a:noFill/>
          </a:ln>
          <a:effectLst/>
        </p:spPr>
        <p:style>
          <a:lnRef idx="1">
            <a:schemeClr val="accent1"/>
          </a:lnRef>
          <a:fillRef idx="1003">
            <a:schemeClr val="dk1"/>
          </a:fillRef>
          <a:effectRef idx="2">
            <a:schemeClr val="accent1"/>
          </a:effectRef>
          <a:fontRef idx="minor">
            <a:schemeClr val="lt1"/>
          </a:fontRef>
        </p:style>
        <p:txBody>
          <a:bodyPr rtlCol="0" anchor="ctr"/>
          <a:lstStyle/>
          <a:p>
            <a:pPr marL="0" marR="0" lvl="0" indent="0" algn="ctr" defTabSz="436380" rtl="0" eaLnBrk="1" fontAlgn="auto" latinLnBrk="0" hangingPunct="1">
              <a:lnSpc>
                <a:spcPct val="100000"/>
              </a:lnSpc>
              <a:spcBef>
                <a:spcPts val="0"/>
              </a:spcBef>
              <a:spcAft>
                <a:spcPts val="0"/>
              </a:spcAft>
              <a:buClrTx/>
              <a:buSzTx/>
              <a:buFontTx/>
              <a:buNone/>
              <a:tabLst/>
              <a:defRPr/>
            </a:pPr>
            <a:endParaRPr kumimoji="0" lang="fr-FR" sz="1718"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4" name="Rectangle 3">
            <a:extLst>
              <a:ext uri="{FF2B5EF4-FFF2-40B4-BE49-F238E27FC236}">
                <a16:creationId xmlns:a16="http://schemas.microsoft.com/office/drawing/2014/main" id="{2191FA01-0FE3-25D6-A13A-789129B0DF51}"/>
              </a:ext>
            </a:extLst>
          </p:cNvPr>
          <p:cNvSpPr/>
          <p:nvPr/>
        </p:nvSpPr>
        <p:spPr>
          <a:xfrm>
            <a:off x="4815466" y="5163589"/>
            <a:ext cx="2760815" cy="5528224"/>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36380" rtl="0" eaLnBrk="1" fontAlgn="auto" latinLnBrk="0" hangingPunct="1">
              <a:lnSpc>
                <a:spcPct val="100000"/>
              </a:lnSpc>
              <a:spcBef>
                <a:spcPts val="0"/>
              </a:spcBef>
              <a:spcAft>
                <a:spcPts val="0"/>
              </a:spcAft>
              <a:buClrTx/>
              <a:buSzTx/>
              <a:buFontTx/>
              <a:buNone/>
              <a:tabLst/>
              <a:defRPr/>
            </a:pPr>
            <a:endParaRPr kumimoji="0" lang="fr-FR" sz="1718"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5" name="Rectangle 4">
            <a:extLst>
              <a:ext uri="{FF2B5EF4-FFF2-40B4-BE49-F238E27FC236}">
                <a16:creationId xmlns:a16="http://schemas.microsoft.com/office/drawing/2014/main" id="{7C8BD58B-29B6-5390-77D2-E45D80CD1D7C}"/>
              </a:ext>
            </a:extLst>
          </p:cNvPr>
          <p:cNvSpPr/>
          <p:nvPr/>
        </p:nvSpPr>
        <p:spPr>
          <a:xfrm>
            <a:off x="3939056" y="2337231"/>
            <a:ext cx="747319" cy="307777"/>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wrap="none" rtlCol="0" anchor="ctr">
            <a:spAutoFit/>
          </a:bodyPr>
          <a:lstStyle/>
          <a:p>
            <a:pPr marL="0" marR="0" lvl="0" indent="0" algn="r" defTabSz="436380" rtl="0" eaLnBrk="1" fontAlgn="auto" latinLnBrk="0" hangingPunct="1">
              <a:lnSpc>
                <a:spcPct val="100000"/>
              </a:lnSpc>
              <a:spcBef>
                <a:spcPts val="0"/>
              </a:spcBef>
              <a:spcAft>
                <a:spcPts val="0"/>
              </a:spcAft>
              <a:buClrTx/>
              <a:buSzTx/>
              <a:buFontTx/>
              <a:buNone/>
              <a:tabLst/>
              <a:defRPr/>
            </a:pPr>
            <a:r>
              <a:rPr kumimoji="0" lang="ar-DZ" sz="1400" b="1" i="0" u="none" strike="noStrike" kern="1200" cap="none" spc="0" normalizeH="0" baseline="0" noProof="0" dirty="0">
                <a:ln>
                  <a:noFill/>
                </a:ln>
                <a:solidFill>
                  <a:srgbClr val="43464F"/>
                </a:solidFill>
                <a:effectLst/>
                <a:uLnTx/>
                <a:uFillTx/>
                <a:latin typeface="Tahoma" panose="020B0604030504040204" pitchFamily="34" charset="0"/>
                <a:ea typeface="Tahoma" panose="020B0604030504040204" pitchFamily="34" charset="0"/>
                <a:cs typeface="Tahoma" panose="020B0604030504040204" pitchFamily="34" charset="0"/>
              </a:rPr>
              <a:t>التعليم</a:t>
            </a:r>
            <a:endParaRPr kumimoji="0" lang="fr-FR" sz="1800" b="1" i="0" u="none" strike="noStrike" kern="1200" cap="none" spc="0" normalizeH="0" baseline="0" noProof="0" dirty="0">
              <a:ln>
                <a:noFill/>
              </a:ln>
              <a:solidFill>
                <a:srgbClr val="43464F"/>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6" name="Rectangle 5">
            <a:extLst>
              <a:ext uri="{FF2B5EF4-FFF2-40B4-BE49-F238E27FC236}">
                <a16:creationId xmlns:a16="http://schemas.microsoft.com/office/drawing/2014/main" id="{71F94ED6-0561-86C0-896C-4FFEE26A20BA}"/>
              </a:ext>
            </a:extLst>
          </p:cNvPr>
          <p:cNvSpPr/>
          <p:nvPr/>
        </p:nvSpPr>
        <p:spPr>
          <a:xfrm>
            <a:off x="5461088" y="9252509"/>
            <a:ext cx="2035173" cy="302134"/>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nchor="t" anchorCtr="0">
            <a:spAutoFit/>
          </a:bodyPr>
          <a:lstStyle/>
          <a:p>
            <a:pPr marL="35854" marR="0" lvl="0" indent="0" algn="r" defTabSz="436380" rtl="0" eaLnBrk="1" fontAlgn="auto" latinLnBrk="0" hangingPunct="1">
              <a:lnSpc>
                <a:spcPct val="107000"/>
              </a:lnSpc>
              <a:spcBef>
                <a:spcPts val="0"/>
              </a:spcBef>
              <a:spcAft>
                <a:spcPts val="684"/>
              </a:spcAft>
              <a:buClrTx/>
              <a:buSzTx/>
              <a:buFontTx/>
              <a:buNone/>
              <a:tabLst/>
              <a:defRPr/>
            </a:pPr>
            <a:r>
              <a:rPr kumimoji="0" lang="ar-MA" sz="14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الإهتمامـات والهوايـات</a:t>
            </a:r>
            <a:endParaRPr kumimoji="0" lang="fr-FR" sz="14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7" name="Rectangle 6">
            <a:extLst>
              <a:ext uri="{FF2B5EF4-FFF2-40B4-BE49-F238E27FC236}">
                <a16:creationId xmlns:a16="http://schemas.microsoft.com/office/drawing/2014/main" id="{1D2694DB-5152-EAE6-A0B0-4816FA93E37D}"/>
              </a:ext>
            </a:extLst>
          </p:cNvPr>
          <p:cNvSpPr/>
          <p:nvPr/>
        </p:nvSpPr>
        <p:spPr>
          <a:xfrm>
            <a:off x="5615359" y="3199323"/>
            <a:ext cx="1161318" cy="218636"/>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82918" tIns="41459" rIns="82918" bIns="41459" numCol="1" spcCol="0" rtlCol="0" fromWordArt="0" anchor="t" anchorCtr="0" forceAA="0" compatLnSpc="1">
            <a:prstTxWarp prst="textNoShape">
              <a:avLst/>
            </a:prstTxWarp>
            <a:spAutoFit/>
          </a:bodyPr>
          <a:lstStyle/>
          <a:p>
            <a:pPr marL="0" marR="0" lvl="0" indent="0" algn="ctr" defTabSz="436380" rtl="1" eaLnBrk="1" fontAlgn="auto" latinLnBrk="0" hangingPunct="1">
              <a:lnSpc>
                <a:spcPct val="107000"/>
              </a:lnSpc>
              <a:spcBef>
                <a:spcPts val="0"/>
              </a:spcBef>
              <a:spcAft>
                <a:spcPts val="684"/>
              </a:spcAft>
              <a:buClrTx/>
              <a:buSzTx/>
              <a:buFontTx/>
              <a:buNone/>
              <a:tabLst/>
              <a:defRPr/>
            </a:pPr>
            <a:r>
              <a:rPr kumimoji="0" lang="ar-DZ" sz="9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المسمى الوظيفي</a:t>
            </a:r>
            <a:endParaRPr kumimoji="0" lang="fr-FR" sz="9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8" name="Text Box 5">
            <a:extLst>
              <a:ext uri="{FF2B5EF4-FFF2-40B4-BE49-F238E27FC236}">
                <a16:creationId xmlns:a16="http://schemas.microsoft.com/office/drawing/2014/main" id="{86060BEF-2C2E-B27E-8CD1-EE18E88ACD61}"/>
              </a:ext>
            </a:extLst>
          </p:cNvPr>
          <p:cNvSpPr txBox="1">
            <a:spLocks noChangeArrowheads="1"/>
          </p:cNvSpPr>
          <p:nvPr/>
        </p:nvSpPr>
        <p:spPr bwMode="auto">
          <a:xfrm>
            <a:off x="367870" y="484604"/>
            <a:ext cx="4283798" cy="1945263"/>
          </a:xfrm>
          <a:prstGeom prst="snip1Rect">
            <a:avLst>
              <a:gd name="adj" fmla="val 0"/>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6350">
                <a:solidFill>
                  <a:srgbClr val="000000"/>
                </a:solidFill>
                <a:miter lim="800000"/>
                <a:headEnd/>
                <a:tailEnd/>
              </a14:hiddenLine>
            </a:ext>
          </a:extLst>
        </p:spPr>
        <p:txBody>
          <a:bodyPr vert="horz" wrap="square" lIns="82918" tIns="41459" rIns="82918" bIns="41459" numCol="1" anchor="t" anchorCtr="0" compatLnSpc="1">
            <a:prstTxWarp prst="textNoShape">
              <a:avLst/>
            </a:prstTxWarp>
            <a:spAutoFit/>
          </a:bodyPr>
          <a:lstStyle/>
          <a:p>
            <a:pPr marL="0" marR="0" algn="r" rtl="1">
              <a:lnSpc>
                <a:spcPct val="115000"/>
              </a:lnSpc>
              <a:spcBef>
                <a:spcPts val="0"/>
              </a:spcBef>
              <a:spcAft>
                <a:spcPts val="1000"/>
              </a:spcAft>
            </a:pPr>
            <a:r>
              <a:rPr lang="ar-MA" sz="1400" dirty="0">
                <a:effectLst/>
                <a:latin typeface="Times New Roman" panose="02020603050405020304" pitchFamily="18" charset="0"/>
                <a:ea typeface="Calibri" panose="020F0502020204030204" pitchFamily="34" charset="0"/>
              </a:rPr>
              <a:t>لمشاهدة أمثلة للهدف المهني ادخل على موقع صمم لي سيفي من الرابط التالي</a:t>
            </a:r>
            <a:endParaRPr lang="en-GB" sz="1400" dirty="0">
              <a:solidFill>
                <a:srgbClr val="0070C0"/>
              </a:solidFill>
              <a:effectLst/>
              <a:latin typeface="Times New Roman" panose="02020603050405020304" pitchFamily="18" charset="0"/>
              <a:ea typeface="Calibri" panose="020F0502020204030204" pitchFamily="34" charset="0"/>
            </a:endParaRPr>
          </a:p>
          <a:p>
            <a:pPr marL="0" marR="0" algn="r" rtl="1">
              <a:lnSpc>
                <a:spcPct val="115000"/>
              </a:lnSpc>
              <a:spcBef>
                <a:spcPts val="0"/>
              </a:spcBef>
              <a:spcAft>
                <a:spcPts val="1000"/>
              </a:spcAft>
            </a:pPr>
            <a:r>
              <a:rPr lang="en-GB" sz="1400" u="sng" dirty="0">
                <a:solidFill>
                  <a:srgbClr val="0070C0"/>
                </a:solidFill>
                <a:effectLst/>
                <a:latin typeface="Times New Roman" panose="02020603050405020304" pitchFamily="18" charset="0"/>
                <a:ea typeface="Calibri" panose="020F0502020204030204" pitchFamily="34" charset="0"/>
                <a:hlinkClick r:id="rId2">
                  <a:extLst>
                    <a:ext uri="{A12FA001-AC4F-418D-AE19-62706E023703}">
                      <ahyp:hlinkClr xmlns:ahyp="http://schemas.microsoft.com/office/drawing/2018/hyperlinkcolor" val="tx"/>
                    </a:ext>
                  </a:extLst>
                </a:hlinkClick>
              </a:rPr>
              <a:t>https://bitly.com/resumeobj</a:t>
            </a:r>
            <a:endParaRPr lang="en-GB" sz="1400" dirty="0">
              <a:solidFill>
                <a:srgbClr val="0070C0"/>
              </a:solidFill>
              <a:effectLst/>
              <a:latin typeface="Times New Roman" panose="02020603050405020304" pitchFamily="18" charset="0"/>
              <a:ea typeface="Calibri" panose="020F0502020204030204" pitchFamily="34" charset="0"/>
            </a:endParaRPr>
          </a:p>
          <a:p>
            <a:r>
              <a:rPr lang="ar-MA" sz="1400" dirty="0">
                <a:effectLst/>
                <a:ea typeface="Calibri" panose="020F0502020204030204" pitchFamily="34" charset="0"/>
                <a:cs typeface="Times New Roman" panose="02020603050405020304" pitchFamily="18" charset="0"/>
              </a:rPr>
              <a:t>الهدف المهني هو سطر أو سطرين تكتبه في بداية سيرتك الذاتية لتوضيح سبب ملاءمتك للمنصب المتاح. أما ملخص السيرة </a:t>
            </a:r>
            <a:r>
              <a:rPr lang="ar-MA" sz="1400" dirty="0" err="1">
                <a:effectLst/>
                <a:ea typeface="Calibri" panose="020F0502020204030204" pitchFamily="34" charset="0"/>
                <a:cs typeface="Times New Roman" panose="02020603050405020304" pitchFamily="18" charset="0"/>
              </a:rPr>
              <a:t>الذاتيه</a:t>
            </a:r>
            <a:r>
              <a:rPr lang="ar-MA" sz="1400" dirty="0">
                <a:effectLst/>
                <a:ea typeface="Calibri" panose="020F0502020204030204" pitchFamily="34" charset="0"/>
                <a:cs typeface="Times New Roman" panose="02020603050405020304" pitchFamily="18" charset="0"/>
              </a:rPr>
              <a:t> أيضاً حوالي سطرين في بداية السيرة الذاتية، يتضمن عرض موجز للخبرات العملية التي تطابق متطلبات الوظيفة</a:t>
            </a:r>
            <a:endParaRPr kumimoji="0" lang="fr-FR" sz="1400" b="0" i="0" u="none" strike="noStrike" kern="1200" cap="none" spc="0" normalizeH="0" baseline="0" noProof="0" dirty="0">
              <a:ln>
                <a:noFill/>
              </a:ln>
              <a:uLnTx/>
              <a:uFillTx/>
              <a:latin typeface="Tahoma" panose="020B0604030504040204" pitchFamily="34" charset="0"/>
              <a:ea typeface="Tahoma" panose="020B0604030504040204" pitchFamily="34" charset="0"/>
              <a:cs typeface="Tahoma" panose="020B0604030504040204" pitchFamily="34" charset="0"/>
            </a:endParaRPr>
          </a:p>
        </p:txBody>
      </p:sp>
      <p:sp>
        <p:nvSpPr>
          <p:cNvPr id="9" name="Rectangle 8">
            <a:extLst>
              <a:ext uri="{FF2B5EF4-FFF2-40B4-BE49-F238E27FC236}">
                <a16:creationId xmlns:a16="http://schemas.microsoft.com/office/drawing/2014/main" id="{CE2C4E89-2FBF-46C6-579E-6C8B363C939F}"/>
              </a:ext>
            </a:extLst>
          </p:cNvPr>
          <p:cNvSpPr/>
          <p:nvPr/>
        </p:nvSpPr>
        <p:spPr>
          <a:xfrm>
            <a:off x="5058689" y="2802180"/>
            <a:ext cx="2274662" cy="2954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0" rIns="0" bIns="0" numCol="1" spcCol="0" rtlCol="0" fromWordArt="0" anchor="t" anchorCtr="0" forceAA="0" compatLnSpc="1">
            <a:prstTxWarp prst="textNoShape">
              <a:avLst/>
            </a:prstTxWarp>
            <a:spAutoFit/>
          </a:bodyPr>
          <a:lstStyle/>
          <a:p>
            <a:pPr marL="0" marR="0" lvl="0" indent="0" algn="ctr" defTabSz="436380" rtl="1" eaLnBrk="1" fontAlgn="auto" latinLnBrk="0" hangingPunct="1">
              <a:lnSpc>
                <a:spcPct val="80000"/>
              </a:lnSpc>
              <a:spcBef>
                <a:spcPts val="0"/>
              </a:spcBef>
              <a:spcAft>
                <a:spcPts val="0"/>
              </a:spcAft>
              <a:buClrTx/>
              <a:buSzTx/>
              <a:buFontTx/>
              <a:buNone/>
              <a:tabLst/>
              <a:defRPr/>
            </a:pPr>
            <a:r>
              <a:rPr kumimoji="0" lang="ar-DZ"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محمد السيد علي</a:t>
            </a:r>
            <a:endParaRPr kumimoji="0" lang="fr-FR"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6" name="Rectangle 15">
            <a:extLst>
              <a:ext uri="{FF2B5EF4-FFF2-40B4-BE49-F238E27FC236}">
                <a16:creationId xmlns:a16="http://schemas.microsoft.com/office/drawing/2014/main" id="{E9AA43EE-7E2E-C741-1417-C63AEED2D8E5}"/>
              </a:ext>
            </a:extLst>
          </p:cNvPr>
          <p:cNvSpPr/>
          <p:nvPr/>
        </p:nvSpPr>
        <p:spPr>
          <a:xfrm>
            <a:off x="3309719" y="4142561"/>
            <a:ext cx="1340431" cy="302134"/>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wrap="none" rtlCol="0" anchor="ctr">
            <a:spAutoFit/>
          </a:bodyPr>
          <a:lstStyle/>
          <a:p>
            <a:pPr marL="0" marR="0" lvl="0" indent="0" algn="r" defTabSz="436380" rtl="1" eaLnBrk="1" fontAlgn="auto" latinLnBrk="0" hangingPunct="1">
              <a:lnSpc>
                <a:spcPct val="107000"/>
              </a:lnSpc>
              <a:spcBef>
                <a:spcPts val="0"/>
              </a:spcBef>
              <a:spcAft>
                <a:spcPts val="684"/>
              </a:spcAft>
              <a:buClrTx/>
              <a:buSzPct val="150000"/>
              <a:buFontTx/>
              <a:buNone/>
              <a:tabLst/>
              <a:defRPr/>
            </a:pPr>
            <a:r>
              <a:rPr kumimoji="0" lang="ar-DZ" sz="1400" b="1" i="0" u="none" strike="noStrike" kern="1200" cap="none" spc="0" normalizeH="0" baseline="0" noProof="0" dirty="0">
                <a:ln>
                  <a:noFill/>
                </a:ln>
                <a:solidFill>
                  <a:srgbClr val="43464F"/>
                </a:solidFill>
                <a:effectLst/>
                <a:uLnTx/>
                <a:uFillTx/>
                <a:latin typeface="Tahoma" panose="020B0604030504040204" pitchFamily="34" charset="0"/>
                <a:ea typeface="Tahoma" panose="020B0604030504040204" pitchFamily="34" charset="0"/>
                <a:cs typeface="Tahoma" panose="020B0604030504040204" pitchFamily="34" charset="0"/>
              </a:rPr>
              <a:t>الخبرة المهنية</a:t>
            </a:r>
            <a:endParaRPr kumimoji="0" lang="ar-MA" sz="1400" b="1" i="0" u="none" strike="noStrike" kern="1200" cap="none" spc="0" normalizeH="0" baseline="0" noProof="0" dirty="0">
              <a:ln>
                <a:noFill/>
              </a:ln>
              <a:solidFill>
                <a:srgbClr val="43464F"/>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7" name="Subtitle 2">
            <a:extLst>
              <a:ext uri="{FF2B5EF4-FFF2-40B4-BE49-F238E27FC236}">
                <a16:creationId xmlns:a16="http://schemas.microsoft.com/office/drawing/2014/main" id="{30B7B056-FD02-2895-02BC-2A1F681577A7}"/>
              </a:ext>
            </a:extLst>
          </p:cNvPr>
          <p:cNvSpPr/>
          <p:nvPr/>
        </p:nvSpPr>
        <p:spPr>
          <a:xfrm>
            <a:off x="177761" y="4549413"/>
            <a:ext cx="4419215" cy="1065863"/>
          </a:xfrm>
          <a:prstGeom prst="rect">
            <a:avLst/>
          </a:prstGeom>
          <a:noFill/>
          <a:ln cap="flat">
            <a:noFill/>
            <a:prstDash val="solid"/>
          </a:ln>
        </p:spPr>
        <p:txBody>
          <a:bodyPr vert="horz" wrap="square" lIns="78226" tIns="39113" rIns="78226" bIns="39113" anchor="t" anchorCtr="0" compatLnSpc="0">
            <a:spAutoFit/>
          </a:bodyPr>
          <a:lstStyle/>
          <a:p>
            <a:pPr marL="0" marR="0" lvl="0" indent="0" algn="r" defTabSz="436380" rtl="1" eaLnBrk="1" fontAlgn="auto" latinLnBrk="0" hangingPunct="1">
              <a:lnSpc>
                <a:spcPct val="150000"/>
              </a:lnSpc>
              <a:spcBef>
                <a:spcPts val="0"/>
              </a:spcBef>
              <a:spcAft>
                <a:spcPts val="0"/>
              </a:spcAft>
              <a:buClrTx/>
              <a:buSzTx/>
              <a:buFontTx/>
              <a:buNone/>
              <a:tabLst/>
              <a:defRPr/>
            </a:pPr>
            <a:r>
              <a:rPr kumimoji="0" lang="ar-MA" sz="1100" b="1" i="0" u="none" strike="noStrike" kern="1200" cap="none" spc="0" normalizeH="0" baseline="0" noProof="0" dirty="0" err="1">
                <a:ln>
                  <a:noFill/>
                </a:ln>
                <a:solidFill>
                  <a:srgbClr val="0D92A7"/>
                </a:solidFill>
                <a:effectLst/>
                <a:uLnTx/>
                <a:uFillTx/>
                <a:latin typeface="Tahoma" panose="020B0604030504040204" pitchFamily="34" charset="0"/>
                <a:ea typeface="Tahoma" panose="020B0604030504040204" pitchFamily="34" charset="0"/>
                <a:cs typeface="Tahoma" panose="020B0604030504040204" pitchFamily="34" charset="0"/>
              </a:rPr>
              <a:t>إسم</a:t>
            </a:r>
            <a:r>
              <a:rPr kumimoji="0" lang="ar-MA" sz="1100" b="1" i="0" u="none" strike="noStrike" kern="1200" cap="none" spc="0" normalizeH="0" baseline="0" noProof="0" dirty="0">
                <a:ln>
                  <a:noFill/>
                </a:ln>
                <a:solidFill>
                  <a:srgbClr val="0D92A7"/>
                </a:solidFill>
                <a:effectLst/>
                <a:uLnTx/>
                <a:uFillTx/>
                <a:latin typeface="Tahoma" panose="020B0604030504040204" pitchFamily="34" charset="0"/>
                <a:ea typeface="Tahoma" panose="020B0604030504040204" pitchFamily="34" charset="0"/>
                <a:cs typeface="Tahoma" panose="020B0604030504040204" pitchFamily="34" charset="0"/>
              </a:rPr>
              <a:t> الشركة</a:t>
            </a:r>
            <a:r>
              <a:rPr kumimoji="0" lang="fr-MA" sz="1100" b="1" i="0" u="none" strike="noStrike" kern="1200" cap="none" spc="0" normalizeH="0" baseline="0" noProof="0" dirty="0">
                <a:ln>
                  <a:noFill/>
                </a:ln>
                <a:solidFill>
                  <a:srgbClr val="0D92A7"/>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fr-MA"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r>
              <a:rPr kumimoji="0" lang="fr-MA" sz="11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ar-MA" sz="11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شهر 2017 – شهر 2017</a:t>
            </a:r>
            <a:endParaRPr kumimoji="0" lang="fr-FR" sz="11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174625" marR="0" lvl="0" indent="0" algn="r" defTabSz="436380" rtl="1" eaLnBrk="1" fontAlgn="auto" latinLnBrk="0" hangingPunct="1">
              <a:lnSpc>
                <a:spcPct val="150000"/>
              </a:lnSpc>
              <a:spcBef>
                <a:spcPts val="0"/>
              </a:spcBef>
              <a:spcAft>
                <a:spcPts val="0"/>
              </a:spcAft>
              <a:buClrTx/>
              <a:buSzTx/>
              <a:buFontTx/>
              <a:buNone/>
              <a:tabLst/>
              <a:defRPr/>
            </a:pPr>
            <a:r>
              <a:rPr kumimoji="0" lang="ar-DZ"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المنصب </a:t>
            </a:r>
            <a:r>
              <a:rPr kumimoji="0" lang="ar-MA"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وصف بعض المهام التي كنت تنجزها في هذا المنصب.</a:t>
            </a:r>
          </a:p>
          <a:p>
            <a:pPr marL="180975" marR="0" lvl="0" indent="0" algn="r" defTabSz="436380" rtl="1" eaLnBrk="1" fontAlgn="auto" latinLnBrk="0" hangingPunct="1">
              <a:lnSpc>
                <a:spcPct val="150000"/>
              </a:lnSpc>
              <a:spcBef>
                <a:spcPts val="0"/>
              </a:spcBef>
              <a:spcAft>
                <a:spcPts val="0"/>
              </a:spcAft>
              <a:buClrTx/>
              <a:buSzTx/>
              <a:buFontTx/>
              <a:buNone/>
              <a:tabLst/>
              <a:defRPr/>
            </a:pPr>
            <a:r>
              <a:rPr kumimoji="0" lang="ar-MA"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أيضا النتائج التي حققتها.</a:t>
            </a:r>
          </a:p>
          <a:p>
            <a:pPr marL="180975" marR="0" lvl="0" indent="0" algn="r" defTabSz="436380" rtl="1" eaLnBrk="1" fontAlgn="auto" latinLnBrk="0" hangingPunct="1">
              <a:lnSpc>
                <a:spcPct val="150000"/>
              </a:lnSpc>
              <a:spcBef>
                <a:spcPts val="0"/>
              </a:spcBef>
              <a:spcAft>
                <a:spcPts val="0"/>
              </a:spcAft>
              <a:buClrTx/>
              <a:buSzTx/>
              <a:buFontTx/>
              <a:buNone/>
              <a:tabLst/>
              <a:defRPr/>
            </a:pPr>
            <a:r>
              <a:rPr kumimoji="0" lang="ar-MA"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أيضا النتائج التي حققتها.</a:t>
            </a:r>
            <a:endParaRPr kumimoji="0" lang="fr-FR"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grpSp>
        <p:nvGrpSpPr>
          <p:cNvPr id="18" name="Group 17">
            <a:extLst>
              <a:ext uri="{FF2B5EF4-FFF2-40B4-BE49-F238E27FC236}">
                <a16:creationId xmlns:a16="http://schemas.microsoft.com/office/drawing/2014/main" id="{BE08F06B-1AA2-DE62-EEC3-7DFFDD840E5F}"/>
              </a:ext>
            </a:extLst>
          </p:cNvPr>
          <p:cNvGrpSpPr/>
          <p:nvPr/>
        </p:nvGrpSpPr>
        <p:grpSpPr>
          <a:xfrm>
            <a:off x="5683641" y="3557896"/>
            <a:ext cx="1542169" cy="1415295"/>
            <a:chOff x="4375539" y="2597302"/>
            <a:chExt cx="1542169" cy="1415295"/>
          </a:xfrm>
        </p:grpSpPr>
        <p:grpSp>
          <p:nvGrpSpPr>
            <p:cNvPr id="23" name="Group 22">
              <a:extLst>
                <a:ext uri="{FF2B5EF4-FFF2-40B4-BE49-F238E27FC236}">
                  <a16:creationId xmlns:a16="http://schemas.microsoft.com/office/drawing/2014/main" id="{3102D923-99F5-BCBE-4821-D11764A26769}"/>
                </a:ext>
              </a:extLst>
            </p:cNvPr>
            <p:cNvGrpSpPr/>
            <p:nvPr/>
          </p:nvGrpSpPr>
          <p:grpSpPr>
            <a:xfrm>
              <a:off x="4375539" y="2597302"/>
              <a:ext cx="1542169" cy="1057244"/>
              <a:chOff x="1380909" y="896258"/>
              <a:chExt cx="1542169" cy="1057244"/>
            </a:xfrm>
          </p:grpSpPr>
          <p:grpSp>
            <p:nvGrpSpPr>
              <p:cNvPr id="25" name="Group 24">
                <a:extLst>
                  <a:ext uri="{FF2B5EF4-FFF2-40B4-BE49-F238E27FC236}">
                    <a16:creationId xmlns:a16="http://schemas.microsoft.com/office/drawing/2014/main" id="{223A0CE3-953D-6433-54BF-399E826C8D7D}"/>
                  </a:ext>
                </a:extLst>
              </p:cNvPr>
              <p:cNvGrpSpPr/>
              <p:nvPr/>
            </p:nvGrpSpPr>
            <p:grpSpPr>
              <a:xfrm>
                <a:off x="1380909" y="937145"/>
                <a:ext cx="1203856" cy="978049"/>
                <a:chOff x="-152897" y="939365"/>
                <a:chExt cx="1203856" cy="978049"/>
              </a:xfrm>
            </p:grpSpPr>
            <p:sp>
              <p:nvSpPr>
                <p:cNvPr id="29" name="Rectangle 28">
                  <a:extLst>
                    <a:ext uri="{FF2B5EF4-FFF2-40B4-BE49-F238E27FC236}">
                      <a16:creationId xmlns:a16="http://schemas.microsoft.com/office/drawing/2014/main" id="{E3ADD479-FF19-BF21-3700-C64E6434CB6A}"/>
                    </a:ext>
                  </a:extLst>
                </p:cNvPr>
                <p:cNvSpPr/>
                <p:nvPr/>
              </p:nvSpPr>
              <p:spPr>
                <a:xfrm>
                  <a:off x="698478" y="1767565"/>
                  <a:ext cx="346249" cy="149849"/>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1" eaLnBrk="1" fontAlgn="auto" latinLnBrk="0" hangingPunct="1">
                    <a:lnSpc>
                      <a:spcPct val="107000"/>
                    </a:lnSpc>
                    <a:spcBef>
                      <a:spcPts val="0"/>
                    </a:spcBef>
                    <a:spcAft>
                      <a:spcPts val="684"/>
                    </a:spcAft>
                    <a:buClrTx/>
                    <a:buSzTx/>
                    <a:buFontTx/>
                    <a:buNone/>
                    <a:tabLst/>
                    <a:defRPr/>
                  </a:pPr>
                  <a:r>
                    <a:rPr kumimoji="0" lang="ar-DZ" sz="10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العنوان</a:t>
                  </a:r>
                  <a:endParaRPr kumimoji="0" lang="fr-FR" sz="9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30" name="Rectangle 29">
                  <a:extLst>
                    <a:ext uri="{FF2B5EF4-FFF2-40B4-BE49-F238E27FC236}">
                      <a16:creationId xmlns:a16="http://schemas.microsoft.com/office/drawing/2014/main" id="{E0397129-A33B-79D2-454E-49AC24520381}"/>
                    </a:ext>
                  </a:extLst>
                </p:cNvPr>
                <p:cNvSpPr/>
                <p:nvPr/>
              </p:nvSpPr>
              <p:spPr>
                <a:xfrm>
                  <a:off x="58400" y="939365"/>
                  <a:ext cx="987450"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00212600000000</a:t>
                  </a:r>
                  <a:endParaRPr kumimoji="0" lang="en-US" sz="105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31" name="Rectangle 30">
                  <a:extLst>
                    <a:ext uri="{FF2B5EF4-FFF2-40B4-BE49-F238E27FC236}">
                      <a16:creationId xmlns:a16="http://schemas.microsoft.com/office/drawing/2014/main" id="{BC1A447A-A5BB-2906-7A53-C24B4D598D3F}"/>
                    </a:ext>
                  </a:extLst>
                </p:cNvPr>
                <p:cNvSpPr/>
                <p:nvPr/>
              </p:nvSpPr>
              <p:spPr>
                <a:xfrm>
                  <a:off x="-152897" y="1353465"/>
                  <a:ext cx="1203856"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info@Bestfreecv.com</a:t>
                  </a:r>
                  <a:endParaRPr kumimoji="0" lang="fr-FR" sz="10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grpSp>
          <p:sp>
            <p:nvSpPr>
              <p:cNvPr id="26" name="شكل حر 78">
                <a:extLst>
                  <a:ext uri="{FF2B5EF4-FFF2-40B4-BE49-F238E27FC236}">
                    <a16:creationId xmlns:a16="http://schemas.microsoft.com/office/drawing/2014/main" id="{4A88B027-4E74-B04E-F7CB-A375C2CFB3CC}"/>
                  </a:ext>
                </a:extLst>
              </p:cNvPr>
              <p:cNvSpPr>
                <a:spLocks noChangeAspect="1"/>
              </p:cNvSpPr>
              <p:nvPr/>
            </p:nvSpPr>
            <p:spPr>
              <a:xfrm>
                <a:off x="2750211" y="1754644"/>
                <a:ext cx="131694" cy="198858"/>
              </a:xfrm>
              <a:custGeom>
                <a:avLst/>
                <a:gdLst>
                  <a:gd name="connsiteX0" fmla="*/ 1316986 w 2647950"/>
                  <a:gd name="connsiteY0" fmla="*/ 704850 h 3976070"/>
                  <a:gd name="connsiteX1" fmla="*/ 776597 w 2647950"/>
                  <a:gd name="connsiteY1" fmla="*/ 1245239 h 3976070"/>
                  <a:gd name="connsiteX2" fmla="*/ 1316986 w 2647950"/>
                  <a:gd name="connsiteY2" fmla="*/ 1785628 h 3976070"/>
                  <a:gd name="connsiteX3" fmla="*/ 1857375 w 2647950"/>
                  <a:gd name="connsiteY3" fmla="*/ 1245239 h 3976070"/>
                  <a:gd name="connsiteX4" fmla="*/ 1316986 w 2647950"/>
                  <a:gd name="connsiteY4" fmla="*/ 704850 h 3976070"/>
                  <a:gd name="connsiteX5" fmla="*/ 1323975 w 2647950"/>
                  <a:gd name="connsiteY5" fmla="*/ 0 h 3976070"/>
                  <a:gd name="connsiteX6" fmla="*/ 2647950 w 2647950"/>
                  <a:gd name="connsiteY6" fmla="*/ 1323975 h 3976070"/>
                  <a:gd name="connsiteX7" fmla="*/ 2421836 w 2647950"/>
                  <a:gd name="connsiteY7" fmla="*/ 2064222 h 3976070"/>
                  <a:gd name="connsiteX8" fmla="*/ 2358543 w 2647950"/>
                  <a:gd name="connsiteY8" fmla="*/ 2148863 h 3976070"/>
                  <a:gd name="connsiteX9" fmla="*/ 1334733 w 2647950"/>
                  <a:gd name="connsiteY9" fmla="*/ 3976070 h 3976070"/>
                  <a:gd name="connsiteX10" fmla="*/ 273757 w 2647950"/>
                  <a:gd name="connsiteY10" fmla="*/ 2127934 h 3976070"/>
                  <a:gd name="connsiteX11" fmla="*/ 226114 w 2647950"/>
                  <a:gd name="connsiteY11" fmla="*/ 2064222 h 3976070"/>
                  <a:gd name="connsiteX12" fmla="*/ 0 w 2647950"/>
                  <a:gd name="connsiteY12" fmla="*/ 1323975 h 3976070"/>
                  <a:gd name="connsiteX13" fmla="*/ 1323975 w 2647950"/>
                  <a:gd name="connsiteY13" fmla="*/ 0 h 397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47950" h="3976070">
                    <a:moveTo>
                      <a:pt x="1316986" y="704850"/>
                    </a:moveTo>
                    <a:cubicBezTo>
                      <a:pt x="1018537" y="704850"/>
                      <a:pt x="776597" y="946790"/>
                      <a:pt x="776597" y="1245239"/>
                    </a:cubicBezTo>
                    <a:cubicBezTo>
                      <a:pt x="776597" y="1543688"/>
                      <a:pt x="1018537" y="1785628"/>
                      <a:pt x="1316986" y="1785628"/>
                    </a:cubicBezTo>
                    <a:cubicBezTo>
                      <a:pt x="1615435" y="1785628"/>
                      <a:pt x="1857375" y="1543688"/>
                      <a:pt x="1857375" y="1245239"/>
                    </a:cubicBezTo>
                    <a:cubicBezTo>
                      <a:pt x="1857375" y="946790"/>
                      <a:pt x="1615435" y="704850"/>
                      <a:pt x="1316986" y="704850"/>
                    </a:cubicBezTo>
                    <a:close/>
                    <a:moveTo>
                      <a:pt x="1323975" y="0"/>
                    </a:moveTo>
                    <a:cubicBezTo>
                      <a:pt x="2055186" y="0"/>
                      <a:pt x="2647950" y="592764"/>
                      <a:pt x="2647950" y="1323975"/>
                    </a:cubicBezTo>
                    <a:cubicBezTo>
                      <a:pt x="2647950" y="1598179"/>
                      <a:pt x="2564593" y="1852914"/>
                      <a:pt x="2421836" y="2064222"/>
                    </a:cubicBezTo>
                    <a:lnTo>
                      <a:pt x="2358543" y="2148863"/>
                    </a:lnTo>
                    <a:lnTo>
                      <a:pt x="1334733" y="3976070"/>
                    </a:lnTo>
                    <a:lnTo>
                      <a:pt x="273757" y="2127934"/>
                    </a:lnTo>
                    <a:lnTo>
                      <a:pt x="226114" y="2064222"/>
                    </a:lnTo>
                    <a:cubicBezTo>
                      <a:pt x="83358" y="1852914"/>
                      <a:pt x="0" y="1598179"/>
                      <a:pt x="0" y="1323975"/>
                    </a:cubicBezTo>
                    <a:cubicBezTo>
                      <a:pt x="0" y="592764"/>
                      <a:pt x="592764" y="0"/>
                      <a:pt x="1323975" y="0"/>
                    </a:cubicBezTo>
                    <a:close/>
                  </a:path>
                </a:pathLst>
              </a:custGeom>
              <a:solidFill>
                <a:schemeClr val="bg1"/>
              </a:solidFill>
              <a:ln w="793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fr-MA" sz="2800" b="0" i="0" u="none" strike="noStrike" kern="1200" cap="none" spc="0" normalizeH="0" baseline="0" noProof="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7" name="شكل حر 85">
                <a:extLst>
                  <a:ext uri="{FF2B5EF4-FFF2-40B4-BE49-F238E27FC236}">
                    <a16:creationId xmlns:a16="http://schemas.microsoft.com/office/drawing/2014/main" id="{24A3FB63-A92B-F459-48A6-E51F8F058BA5}"/>
                  </a:ext>
                </a:extLst>
              </p:cNvPr>
              <p:cNvSpPr>
                <a:spLocks noChangeAspect="1"/>
              </p:cNvSpPr>
              <p:nvPr/>
            </p:nvSpPr>
            <p:spPr>
              <a:xfrm>
                <a:off x="2715293" y="1370572"/>
                <a:ext cx="185933" cy="132573"/>
              </a:xfrm>
              <a:custGeom>
                <a:avLst/>
                <a:gdLst>
                  <a:gd name="connsiteX0" fmla="*/ 3316236 w 8372474"/>
                  <a:gd name="connsiteY0" fmla="*/ 3531540 h 5981701"/>
                  <a:gd name="connsiteX1" fmla="*/ 1307076 w 8372474"/>
                  <a:gd name="connsiteY1" fmla="*/ 5537782 h 5981701"/>
                  <a:gd name="connsiteX2" fmla="*/ 7035211 w 8372474"/>
                  <a:gd name="connsiteY2" fmla="*/ 5534939 h 5981701"/>
                  <a:gd name="connsiteX3" fmla="*/ 5064612 w 8372474"/>
                  <a:gd name="connsiteY3" fmla="*/ 3558654 h 5981701"/>
                  <a:gd name="connsiteX4" fmla="*/ 4317667 w 8372474"/>
                  <a:gd name="connsiteY4" fmla="*/ 4306522 h 5981701"/>
                  <a:gd name="connsiteX5" fmla="*/ 4091217 w 8372474"/>
                  <a:gd name="connsiteY5" fmla="*/ 4308903 h 5981701"/>
                  <a:gd name="connsiteX6" fmla="*/ 7887285 w 8372474"/>
                  <a:gd name="connsiteY6" fmla="*/ 736631 h 5981701"/>
                  <a:gd name="connsiteX7" fmla="*/ 5379748 w 8372474"/>
                  <a:gd name="connsiteY7" fmla="*/ 3243523 h 5981701"/>
                  <a:gd name="connsiteX8" fmla="*/ 7665088 w 8372474"/>
                  <a:gd name="connsiteY8" fmla="*/ 5527516 h 5981701"/>
                  <a:gd name="connsiteX9" fmla="*/ 7884020 w 8372474"/>
                  <a:gd name="connsiteY9" fmla="*/ 5078798 h 5981701"/>
                  <a:gd name="connsiteX10" fmla="*/ 7887285 w 8372474"/>
                  <a:gd name="connsiteY10" fmla="*/ 736631 h 5981701"/>
                  <a:gd name="connsiteX11" fmla="*/ 494711 w 8372474"/>
                  <a:gd name="connsiteY11" fmla="*/ 712818 h 5981701"/>
                  <a:gd name="connsiteX12" fmla="*/ 497974 w 8372474"/>
                  <a:gd name="connsiteY12" fmla="*/ 5054986 h 5981701"/>
                  <a:gd name="connsiteX13" fmla="*/ 716862 w 8372474"/>
                  <a:gd name="connsiteY13" fmla="*/ 5503704 h 5981701"/>
                  <a:gd name="connsiteX14" fmla="*/ 3001739 w 8372474"/>
                  <a:gd name="connsiteY14" fmla="*/ 3219711 h 5981701"/>
                  <a:gd name="connsiteX15" fmla="*/ 881060 w 8372474"/>
                  <a:gd name="connsiteY15" fmla="*/ 472017 h 5981701"/>
                  <a:gd name="connsiteX16" fmla="*/ 4067173 w 8372474"/>
                  <a:gd name="connsiteY16" fmla="*/ 3655748 h 5981701"/>
                  <a:gd name="connsiteX17" fmla="*/ 4212429 w 8372474"/>
                  <a:gd name="connsiteY17" fmla="*/ 3729567 h 5981701"/>
                  <a:gd name="connsiteX18" fmla="*/ 4348161 w 8372474"/>
                  <a:gd name="connsiteY18" fmla="*/ 3641461 h 5981701"/>
                  <a:gd name="connsiteX19" fmla="*/ 7519985 w 8372474"/>
                  <a:gd name="connsiteY19" fmla="*/ 472017 h 5981701"/>
                  <a:gd name="connsiteX20" fmla="*/ 892290 w 8372474"/>
                  <a:gd name="connsiteY20" fmla="*/ 0 h 5981701"/>
                  <a:gd name="connsiteX21" fmla="*/ 7480184 w 8372474"/>
                  <a:gd name="connsiteY21" fmla="*/ 0 h 5981701"/>
                  <a:gd name="connsiteX22" fmla="*/ 8372474 w 8372474"/>
                  <a:gd name="connsiteY22" fmla="*/ 892290 h 5981701"/>
                  <a:gd name="connsiteX23" fmla="*/ 8372474 w 8372474"/>
                  <a:gd name="connsiteY23" fmla="*/ 5089411 h 5981701"/>
                  <a:gd name="connsiteX24" fmla="*/ 7480184 w 8372474"/>
                  <a:gd name="connsiteY24" fmla="*/ 5981701 h 5981701"/>
                  <a:gd name="connsiteX25" fmla="*/ 892290 w 8372474"/>
                  <a:gd name="connsiteY25" fmla="*/ 5981701 h 5981701"/>
                  <a:gd name="connsiteX26" fmla="*/ 0 w 8372474"/>
                  <a:gd name="connsiteY26" fmla="*/ 5089411 h 5981701"/>
                  <a:gd name="connsiteX27" fmla="*/ 0 w 8372474"/>
                  <a:gd name="connsiteY27" fmla="*/ 892290 h 5981701"/>
                  <a:gd name="connsiteX28" fmla="*/ 892290 w 8372474"/>
                  <a:gd name="connsiteY28" fmla="*/ 0 h 598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372474" h="5981701">
                    <a:moveTo>
                      <a:pt x="3316236" y="3531540"/>
                    </a:moveTo>
                    <a:lnTo>
                      <a:pt x="1307076" y="5537782"/>
                    </a:lnTo>
                    <a:lnTo>
                      <a:pt x="7035211" y="5534939"/>
                    </a:lnTo>
                    <a:lnTo>
                      <a:pt x="5064612" y="3558654"/>
                    </a:lnTo>
                    <a:lnTo>
                      <a:pt x="4317667" y="4306522"/>
                    </a:lnTo>
                    <a:cubicBezTo>
                      <a:pt x="4246947" y="4383516"/>
                      <a:pt x="4152413" y="4365259"/>
                      <a:pt x="4091217" y="4308903"/>
                    </a:cubicBezTo>
                    <a:close/>
                    <a:moveTo>
                      <a:pt x="7887285" y="736631"/>
                    </a:moveTo>
                    <a:lnTo>
                      <a:pt x="5379748" y="3243523"/>
                    </a:lnTo>
                    <a:lnTo>
                      <a:pt x="7665088" y="5527516"/>
                    </a:lnTo>
                    <a:cubicBezTo>
                      <a:pt x="7783318" y="5489862"/>
                      <a:pt x="7896785" y="5392677"/>
                      <a:pt x="7884020" y="5078798"/>
                    </a:cubicBezTo>
                    <a:cubicBezTo>
                      <a:pt x="7877170" y="3582196"/>
                      <a:pt x="7894135" y="2233232"/>
                      <a:pt x="7887285" y="736631"/>
                    </a:cubicBezTo>
                    <a:close/>
                    <a:moveTo>
                      <a:pt x="494711" y="712818"/>
                    </a:moveTo>
                    <a:cubicBezTo>
                      <a:pt x="487861" y="2209420"/>
                      <a:pt x="504824" y="3558384"/>
                      <a:pt x="497974" y="5054986"/>
                    </a:cubicBezTo>
                    <a:cubicBezTo>
                      <a:pt x="485212" y="5368865"/>
                      <a:pt x="598656" y="5466050"/>
                      <a:pt x="716862" y="5503704"/>
                    </a:cubicBezTo>
                    <a:lnTo>
                      <a:pt x="3001739" y="3219711"/>
                    </a:lnTo>
                    <a:close/>
                    <a:moveTo>
                      <a:pt x="881060" y="472017"/>
                    </a:moveTo>
                    <a:lnTo>
                      <a:pt x="4067173" y="3655748"/>
                    </a:lnTo>
                    <a:cubicBezTo>
                      <a:pt x="4101304" y="3685117"/>
                      <a:pt x="4099716" y="3719248"/>
                      <a:pt x="4212429" y="3729567"/>
                    </a:cubicBezTo>
                    <a:cubicBezTo>
                      <a:pt x="4298154" y="3712104"/>
                      <a:pt x="4312442" y="3685118"/>
                      <a:pt x="4348161" y="3641461"/>
                    </a:cubicBezTo>
                    <a:lnTo>
                      <a:pt x="7519985" y="472017"/>
                    </a:lnTo>
                    <a:close/>
                    <a:moveTo>
                      <a:pt x="892290" y="0"/>
                    </a:moveTo>
                    <a:lnTo>
                      <a:pt x="7480184" y="0"/>
                    </a:lnTo>
                    <a:cubicBezTo>
                      <a:pt x="7972982" y="0"/>
                      <a:pt x="8372474" y="399492"/>
                      <a:pt x="8372474" y="892290"/>
                    </a:cubicBezTo>
                    <a:lnTo>
                      <a:pt x="8372474" y="5089411"/>
                    </a:lnTo>
                    <a:cubicBezTo>
                      <a:pt x="8372474" y="5582209"/>
                      <a:pt x="7972982" y="5981701"/>
                      <a:pt x="7480184" y="5981701"/>
                    </a:cubicBezTo>
                    <a:lnTo>
                      <a:pt x="892290" y="5981701"/>
                    </a:lnTo>
                    <a:cubicBezTo>
                      <a:pt x="399492" y="5981701"/>
                      <a:pt x="0" y="5582209"/>
                      <a:pt x="0" y="5089411"/>
                    </a:cubicBezTo>
                    <a:lnTo>
                      <a:pt x="0" y="892290"/>
                    </a:lnTo>
                    <a:cubicBezTo>
                      <a:pt x="0" y="399492"/>
                      <a:pt x="399492" y="0"/>
                      <a:pt x="89229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fr-MA" sz="2800" b="0" i="0" u="none" strike="noStrike" kern="1200" cap="none" spc="0" normalizeH="0" baseline="0" noProof="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8" name="Freeform: Shape 27">
                <a:extLst>
                  <a:ext uri="{FF2B5EF4-FFF2-40B4-BE49-F238E27FC236}">
                    <a16:creationId xmlns:a16="http://schemas.microsoft.com/office/drawing/2014/main" id="{D0B9E3FA-BBAE-5831-12FF-99514D36C05F}"/>
                  </a:ext>
                </a:extLst>
              </p:cNvPr>
              <p:cNvSpPr/>
              <p:nvPr/>
            </p:nvSpPr>
            <p:spPr>
              <a:xfrm>
                <a:off x="2724220" y="896258"/>
                <a:ext cx="198858" cy="198858"/>
              </a:xfrm>
              <a:custGeom>
                <a:avLst/>
                <a:gdLst>
                  <a:gd name="connsiteX0" fmla="*/ 67377 w 108660"/>
                  <a:gd name="connsiteY0" fmla="*/ 71902 h 115365"/>
                  <a:gd name="connsiteX1" fmla="*/ 70853 w 108660"/>
                  <a:gd name="connsiteY1" fmla="*/ 73629 h 115365"/>
                  <a:gd name="connsiteX2" fmla="*/ 86114 w 108660"/>
                  <a:gd name="connsiteY2" fmla="*/ 100034 h 115365"/>
                  <a:gd name="connsiteX3" fmla="*/ 84836 w 108660"/>
                  <a:gd name="connsiteY3" fmla="*/ 104841 h 115365"/>
                  <a:gd name="connsiteX4" fmla="*/ 76774 w 108660"/>
                  <a:gd name="connsiteY4" fmla="*/ 109523 h 115365"/>
                  <a:gd name="connsiteX5" fmla="*/ 71978 w 108660"/>
                  <a:gd name="connsiteY5" fmla="*/ 108243 h 115365"/>
                  <a:gd name="connsiteX6" fmla="*/ 56717 w 108660"/>
                  <a:gd name="connsiteY6" fmla="*/ 81838 h 115365"/>
                  <a:gd name="connsiteX7" fmla="*/ 57995 w 108660"/>
                  <a:gd name="connsiteY7" fmla="*/ 77031 h 115365"/>
                  <a:gd name="connsiteX8" fmla="*/ 66057 w 108660"/>
                  <a:gd name="connsiteY8" fmla="*/ 72349 h 115365"/>
                  <a:gd name="connsiteX9" fmla="*/ 67377 w 108660"/>
                  <a:gd name="connsiteY9" fmla="*/ 71902 h 115365"/>
                  <a:gd name="connsiteX10" fmla="*/ 90660 w 108660"/>
                  <a:gd name="connsiteY10" fmla="*/ 11963 h 115365"/>
                  <a:gd name="connsiteX11" fmla="*/ 108660 w 108660"/>
                  <a:gd name="connsiteY11" fmla="*/ 29963 h 115365"/>
                  <a:gd name="connsiteX12" fmla="*/ 90660 w 108660"/>
                  <a:gd name="connsiteY12" fmla="*/ 47963 h 115365"/>
                  <a:gd name="connsiteX13" fmla="*/ 72660 w 108660"/>
                  <a:gd name="connsiteY13" fmla="*/ 29963 h 115365"/>
                  <a:gd name="connsiteX14" fmla="*/ 90660 w 108660"/>
                  <a:gd name="connsiteY14" fmla="*/ 11963 h 115365"/>
                  <a:gd name="connsiteX15" fmla="*/ 12883 w 108660"/>
                  <a:gd name="connsiteY15" fmla="*/ 10583 h 115365"/>
                  <a:gd name="connsiteX16" fmla="*/ 28856 w 108660"/>
                  <a:gd name="connsiteY16" fmla="*/ 38492 h 115365"/>
                  <a:gd name="connsiteX17" fmla="*/ 29670 w 108660"/>
                  <a:gd name="connsiteY17" fmla="*/ 68633 h 115365"/>
                  <a:gd name="connsiteX18" fmla="*/ 54537 w 108660"/>
                  <a:gd name="connsiteY18" fmla="*/ 82872 h 115365"/>
                  <a:gd name="connsiteX19" fmla="*/ 70535 w 108660"/>
                  <a:gd name="connsiteY19" fmla="*/ 110710 h 115365"/>
                  <a:gd name="connsiteX20" fmla="*/ 56894 w 108660"/>
                  <a:gd name="connsiteY20" fmla="*/ 115365 h 115365"/>
                  <a:gd name="connsiteX21" fmla="*/ 45294 w 108660"/>
                  <a:gd name="connsiteY21" fmla="*/ 110850 h 115365"/>
                  <a:gd name="connsiteX22" fmla="*/ 20 w 108660"/>
                  <a:gd name="connsiteY22" fmla="*/ 26785 h 115365"/>
                  <a:gd name="connsiteX23" fmla="*/ 3356 w 108660"/>
                  <a:gd name="connsiteY23" fmla="*/ 17711 h 115365"/>
                  <a:gd name="connsiteX24" fmla="*/ 12883 w 108660"/>
                  <a:gd name="connsiteY24" fmla="*/ 10583 h 115365"/>
                  <a:gd name="connsiteX25" fmla="*/ 26146 w 108660"/>
                  <a:gd name="connsiteY25" fmla="*/ 27 h 115365"/>
                  <a:gd name="connsiteX26" fmla="*/ 29622 w 108660"/>
                  <a:gd name="connsiteY26" fmla="*/ 1755 h 115365"/>
                  <a:gd name="connsiteX27" fmla="*/ 44882 w 108660"/>
                  <a:gd name="connsiteY27" fmla="*/ 28160 h 115365"/>
                  <a:gd name="connsiteX28" fmla="*/ 43605 w 108660"/>
                  <a:gd name="connsiteY28" fmla="*/ 32967 h 115365"/>
                  <a:gd name="connsiteX29" fmla="*/ 35542 w 108660"/>
                  <a:gd name="connsiteY29" fmla="*/ 37649 h 115365"/>
                  <a:gd name="connsiteX30" fmla="*/ 30747 w 108660"/>
                  <a:gd name="connsiteY30" fmla="*/ 36368 h 115365"/>
                  <a:gd name="connsiteX31" fmla="*/ 15486 w 108660"/>
                  <a:gd name="connsiteY31" fmla="*/ 9963 h 115365"/>
                  <a:gd name="connsiteX32" fmla="*/ 16764 w 108660"/>
                  <a:gd name="connsiteY32" fmla="*/ 5156 h 115365"/>
                  <a:gd name="connsiteX33" fmla="*/ 24826 w 108660"/>
                  <a:gd name="connsiteY33" fmla="*/ 474 h 115365"/>
                  <a:gd name="connsiteX34" fmla="*/ 26146 w 108660"/>
                  <a:gd name="connsiteY34" fmla="*/ 27 h 115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8660" h="115365">
                    <a:moveTo>
                      <a:pt x="67377" y="71902"/>
                    </a:moveTo>
                    <a:cubicBezTo>
                      <a:pt x="68734" y="71731"/>
                      <a:pt x="70124" y="72369"/>
                      <a:pt x="70853" y="73629"/>
                    </a:cubicBezTo>
                    <a:lnTo>
                      <a:pt x="86114" y="100034"/>
                    </a:lnTo>
                    <a:cubicBezTo>
                      <a:pt x="87085" y="101715"/>
                      <a:pt x="86513" y="103867"/>
                      <a:pt x="84836" y="104841"/>
                    </a:cubicBezTo>
                    <a:lnTo>
                      <a:pt x="76774" y="109523"/>
                    </a:lnTo>
                    <a:cubicBezTo>
                      <a:pt x="75097" y="110497"/>
                      <a:pt x="72950" y="109924"/>
                      <a:pt x="71978" y="108243"/>
                    </a:cubicBezTo>
                    <a:lnTo>
                      <a:pt x="56717" y="81838"/>
                    </a:lnTo>
                    <a:cubicBezTo>
                      <a:pt x="55746" y="80157"/>
                      <a:pt x="56318" y="78005"/>
                      <a:pt x="57995" y="77031"/>
                    </a:cubicBezTo>
                    <a:lnTo>
                      <a:pt x="66057" y="72349"/>
                    </a:lnTo>
                    <a:cubicBezTo>
                      <a:pt x="66477" y="72106"/>
                      <a:pt x="66925" y="71959"/>
                      <a:pt x="67377" y="71902"/>
                    </a:cubicBezTo>
                    <a:close/>
                    <a:moveTo>
                      <a:pt x="90660" y="11963"/>
                    </a:moveTo>
                    <a:cubicBezTo>
                      <a:pt x="100601" y="11963"/>
                      <a:pt x="108660" y="20022"/>
                      <a:pt x="108660" y="29963"/>
                    </a:cubicBezTo>
                    <a:cubicBezTo>
                      <a:pt x="108660" y="39904"/>
                      <a:pt x="100601" y="47963"/>
                      <a:pt x="90660" y="47963"/>
                    </a:cubicBezTo>
                    <a:cubicBezTo>
                      <a:pt x="80719" y="47963"/>
                      <a:pt x="72660" y="39904"/>
                      <a:pt x="72660" y="29963"/>
                    </a:cubicBezTo>
                    <a:cubicBezTo>
                      <a:pt x="72660" y="20022"/>
                      <a:pt x="80719" y="11963"/>
                      <a:pt x="90660" y="11963"/>
                    </a:cubicBezTo>
                    <a:close/>
                    <a:moveTo>
                      <a:pt x="12883" y="10583"/>
                    </a:moveTo>
                    <a:lnTo>
                      <a:pt x="28856" y="38492"/>
                    </a:lnTo>
                    <a:cubicBezTo>
                      <a:pt x="19525" y="44628"/>
                      <a:pt x="25413" y="61107"/>
                      <a:pt x="29670" y="68633"/>
                    </a:cubicBezTo>
                    <a:cubicBezTo>
                      <a:pt x="34137" y="76158"/>
                      <a:pt x="44638" y="88577"/>
                      <a:pt x="54537" y="82872"/>
                    </a:cubicBezTo>
                    <a:lnTo>
                      <a:pt x="70535" y="110710"/>
                    </a:lnTo>
                    <a:cubicBezTo>
                      <a:pt x="62330" y="115705"/>
                      <a:pt x="59819" y="115213"/>
                      <a:pt x="56894" y="115365"/>
                    </a:cubicBezTo>
                    <a:cubicBezTo>
                      <a:pt x="52780" y="115307"/>
                      <a:pt x="47969" y="112616"/>
                      <a:pt x="45294" y="110850"/>
                    </a:cubicBezTo>
                    <a:cubicBezTo>
                      <a:pt x="32483" y="102989"/>
                      <a:pt x="-936" y="61099"/>
                      <a:pt x="20" y="26785"/>
                    </a:cubicBezTo>
                    <a:cubicBezTo>
                      <a:pt x="137" y="22672"/>
                      <a:pt x="1794" y="19675"/>
                      <a:pt x="3356" y="17711"/>
                    </a:cubicBezTo>
                    <a:cubicBezTo>
                      <a:pt x="5476" y="15116"/>
                      <a:pt x="9518" y="12492"/>
                      <a:pt x="12883" y="10583"/>
                    </a:cubicBezTo>
                    <a:close/>
                    <a:moveTo>
                      <a:pt x="26146" y="27"/>
                    </a:moveTo>
                    <a:cubicBezTo>
                      <a:pt x="27503" y="-144"/>
                      <a:pt x="28893" y="494"/>
                      <a:pt x="29622" y="1755"/>
                    </a:cubicBezTo>
                    <a:lnTo>
                      <a:pt x="44882" y="28160"/>
                    </a:lnTo>
                    <a:cubicBezTo>
                      <a:pt x="45854" y="29841"/>
                      <a:pt x="45282" y="31993"/>
                      <a:pt x="43605" y="32967"/>
                    </a:cubicBezTo>
                    <a:lnTo>
                      <a:pt x="35542" y="37649"/>
                    </a:lnTo>
                    <a:cubicBezTo>
                      <a:pt x="33866" y="38622"/>
                      <a:pt x="31719" y="38049"/>
                      <a:pt x="30747" y="36368"/>
                    </a:cubicBezTo>
                    <a:lnTo>
                      <a:pt x="15486" y="9963"/>
                    </a:lnTo>
                    <a:cubicBezTo>
                      <a:pt x="14515" y="8282"/>
                      <a:pt x="15087" y="6130"/>
                      <a:pt x="16764" y="5156"/>
                    </a:cubicBezTo>
                    <a:lnTo>
                      <a:pt x="24826" y="474"/>
                    </a:lnTo>
                    <a:cubicBezTo>
                      <a:pt x="25245" y="231"/>
                      <a:pt x="25694" y="84"/>
                      <a:pt x="26146" y="2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fr-MA" sz="2800" b="0" i="0" u="none" strike="noStrike" kern="1200" cap="none" spc="0" normalizeH="0" baseline="0" noProof="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grpSp>
        <p:grpSp>
          <p:nvGrpSpPr>
            <p:cNvPr id="20" name="Group 19">
              <a:extLst>
                <a:ext uri="{FF2B5EF4-FFF2-40B4-BE49-F238E27FC236}">
                  <a16:creationId xmlns:a16="http://schemas.microsoft.com/office/drawing/2014/main" id="{E9B92D21-1FB9-226E-CF96-787FE969A5E2}"/>
                </a:ext>
              </a:extLst>
            </p:cNvPr>
            <p:cNvGrpSpPr/>
            <p:nvPr/>
          </p:nvGrpSpPr>
          <p:grpSpPr>
            <a:xfrm>
              <a:off x="4671824" y="3872586"/>
              <a:ext cx="1184452" cy="140011"/>
              <a:chOff x="4671824" y="3872586"/>
              <a:chExt cx="1184452" cy="140011"/>
            </a:xfrm>
          </p:grpSpPr>
          <p:sp>
            <p:nvSpPr>
              <p:cNvPr id="21" name="Rectangle 20">
                <a:extLst>
                  <a:ext uri="{FF2B5EF4-FFF2-40B4-BE49-F238E27FC236}">
                    <a16:creationId xmlns:a16="http://schemas.microsoft.com/office/drawing/2014/main" id="{7F268061-1375-73E7-C7B5-8810C5C7E36D}"/>
                  </a:ext>
                </a:extLst>
              </p:cNvPr>
              <p:cNvSpPr/>
              <p:nvPr/>
            </p:nvSpPr>
            <p:spPr>
              <a:xfrm>
                <a:off x="4671824" y="3876450"/>
                <a:ext cx="987450" cy="136147"/>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noAutofit/>
              </a:bodyPr>
              <a:lstStyle/>
              <a:p>
                <a:pPr marL="0" marR="0" lvl="0" indent="0" algn="r" defTabSz="436380" rtl="1" eaLnBrk="1" fontAlgn="auto" latinLnBrk="0" hangingPunct="1">
                  <a:lnSpc>
                    <a:spcPct val="107000"/>
                  </a:lnSpc>
                  <a:spcBef>
                    <a:spcPts val="0"/>
                  </a:spcBef>
                  <a:spcAft>
                    <a:spcPts val="684"/>
                  </a:spcAft>
                  <a:buClrTx/>
                  <a:buSzTx/>
                  <a:buFontTx/>
                  <a:buNone/>
                  <a:tabLst/>
                  <a:defRPr/>
                </a:pPr>
                <a:r>
                  <a:rPr kumimoji="0" lang="ar-MA" sz="10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28 سنة</a:t>
                </a:r>
                <a:r>
                  <a:rPr kumimoji="0" lang="ar-DZ" sz="10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a:t>
                </a:r>
                <a:r>
                  <a:rPr kumimoji="0" lang="ar-MA" sz="10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ar-DZ" sz="10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أعزب</a:t>
                </a:r>
                <a:endParaRPr kumimoji="0" lang="fr-FR" sz="9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2" name="Heart 21">
                <a:extLst>
                  <a:ext uri="{FF2B5EF4-FFF2-40B4-BE49-F238E27FC236}">
                    <a16:creationId xmlns:a16="http://schemas.microsoft.com/office/drawing/2014/main" id="{C5ECF36C-CE65-7D94-F297-25C188470C1B}"/>
                  </a:ext>
                </a:extLst>
              </p:cNvPr>
              <p:cNvSpPr/>
              <p:nvPr/>
            </p:nvSpPr>
            <p:spPr>
              <a:xfrm>
                <a:off x="5731500" y="3872586"/>
                <a:ext cx="124776" cy="124776"/>
              </a:xfrm>
              <a:prstGeom prst="hear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r" defTabSz="436380" rtl="0" eaLnBrk="1" fontAlgn="auto" latinLnBrk="0" hangingPunct="1">
                  <a:lnSpc>
                    <a:spcPct val="100000"/>
                  </a:lnSpc>
                  <a:spcBef>
                    <a:spcPts val="0"/>
                  </a:spcBef>
                  <a:spcAft>
                    <a:spcPts val="0"/>
                  </a:spcAft>
                  <a:buClrTx/>
                  <a:buSzTx/>
                  <a:buFontTx/>
                  <a:buNone/>
                  <a:tabLst/>
                  <a:defRPr/>
                </a:pPr>
                <a:endParaRPr kumimoji="0" lang="fr-MA" sz="1718"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grpSp>
      </p:grpSp>
      <p:sp>
        <p:nvSpPr>
          <p:cNvPr id="33" name="Rectangle 32">
            <a:extLst>
              <a:ext uri="{FF2B5EF4-FFF2-40B4-BE49-F238E27FC236}">
                <a16:creationId xmlns:a16="http://schemas.microsoft.com/office/drawing/2014/main" id="{5C9FB908-A43A-5932-9D77-0B21AFF439AE}"/>
              </a:ext>
            </a:extLst>
          </p:cNvPr>
          <p:cNvSpPr/>
          <p:nvPr/>
        </p:nvSpPr>
        <p:spPr>
          <a:xfrm>
            <a:off x="6452385" y="7293791"/>
            <a:ext cx="1043876" cy="302134"/>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wrap="none" rtlCol="0" anchor="ctr">
            <a:spAutoFit/>
          </a:bodyPr>
          <a:lstStyle/>
          <a:p>
            <a:pPr marL="0" marR="0" lvl="0" indent="0" algn="r" defTabSz="436380" rtl="1" eaLnBrk="1" fontAlgn="auto" latinLnBrk="0" hangingPunct="1">
              <a:lnSpc>
                <a:spcPct val="107000"/>
              </a:lnSpc>
              <a:spcBef>
                <a:spcPts val="0"/>
              </a:spcBef>
              <a:spcAft>
                <a:spcPts val="684"/>
              </a:spcAft>
              <a:buClrTx/>
              <a:buSzPct val="150000"/>
              <a:buFontTx/>
              <a:buNone/>
              <a:tabLst/>
              <a:defRPr/>
            </a:pPr>
            <a:r>
              <a:rPr kumimoji="0" lang="ar-MA" sz="14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المه</a:t>
            </a:r>
            <a:r>
              <a:rPr kumimoji="0" lang="ar-DZ" sz="14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ــ</a:t>
            </a:r>
            <a:r>
              <a:rPr kumimoji="0" lang="ar-MA" sz="14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ارات</a:t>
            </a:r>
            <a:r>
              <a:rPr kumimoji="0" lang="fr-FR" sz="14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 </a:t>
            </a:r>
          </a:p>
        </p:txBody>
      </p:sp>
      <p:sp>
        <p:nvSpPr>
          <p:cNvPr id="34" name="Rectangle 33">
            <a:extLst>
              <a:ext uri="{FF2B5EF4-FFF2-40B4-BE49-F238E27FC236}">
                <a16:creationId xmlns:a16="http://schemas.microsoft.com/office/drawing/2014/main" id="{0AEAA464-4975-18CA-12C5-7E55357E6773}"/>
              </a:ext>
            </a:extLst>
          </p:cNvPr>
          <p:cNvSpPr/>
          <p:nvPr/>
        </p:nvSpPr>
        <p:spPr>
          <a:xfrm>
            <a:off x="6636731" y="5415755"/>
            <a:ext cx="859530" cy="302134"/>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wrap="none" rtlCol="0" anchor="ctr">
            <a:spAutoFit/>
          </a:bodyPr>
          <a:lstStyle/>
          <a:p>
            <a:pPr marL="0" marR="0" lvl="0" indent="0" algn="r" defTabSz="436380" rtl="1" eaLnBrk="1" fontAlgn="auto" latinLnBrk="0" hangingPunct="1">
              <a:lnSpc>
                <a:spcPct val="107000"/>
              </a:lnSpc>
              <a:spcBef>
                <a:spcPts val="0"/>
              </a:spcBef>
              <a:spcAft>
                <a:spcPts val="684"/>
              </a:spcAft>
              <a:buClrTx/>
              <a:buSzPct val="150000"/>
              <a:buFontTx/>
              <a:buNone/>
              <a:tabLst/>
              <a:defRPr/>
            </a:pPr>
            <a:r>
              <a:rPr kumimoji="0" lang="ar-MA" sz="14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ال</a:t>
            </a:r>
            <a:r>
              <a:rPr kumimoji="0" lang="ar-DZ" sz="14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لغــات</a:t>
            </a:r>
            <a:r>
              <a:rPr kumimoji="0" lang="fr-FR" sz="14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 </a:t>
            </a:r>
          </a:p>
        </p:txBody>
      </p:sp>
      <p:grpSp>
        <p:nvGrpSpPr>
          <p:cNvPr id="36" name="Group 35">
            <a:extLst>
              <a:ext uri="{FF2B5EF4-FFF2-40B4-BE49-F238E27FC236}">
                <a16:creationId xmlns:a16="http://schemas.microsoft.com/office/drawing/2014/main" id="{81E0A2DF-53E8-1CFF-2C71-94CB5057D251}"/>
              </a:ext>
            </a:extLst>
          </p:cNvPr>
          <p:cNvGrpSpPr/>
          <p:nvPr/>
        </p:nvGrpSpPr>
        <p:grpSpPr>
          <a:xfrm flipH="1">
            <a:off x="5339286" y="7829018"/>
            <a:ext cx="1830723" cy="796607"/>
            <a:chOff x="-2465724" y="4925985"/>
            <a:chExt cx="1830723" cy="796607"/>
          </a:xfrm>
        </p:grpSpPr>
        <p:sp>
          <p:nvSpPr>
            <p:cNvPr id="49" name="Rectangle: Rounded Corners 48">
              <a:extLst>
                <a:ext uri="{FF2B5EF4-FFF2-40B4-BE49-F238E27FC236}">
                  <a16:creationId xmlns:a16="http://schemas.microsoft.com/office/drawing/2014/main" id="{66A050D4-23AB-CE9A-CAA1-EE5BD07F2AE1}"/>
                </a:ext>
              </a:extLst>
            </p:cNvPr>
            <p:cNvSpPr/>
            <p:nvPr/>
          </p:nvSpPr>
          <p:spPr>
            <a:xfrm>
              <a:off x="-2465229" y="4925985"/>
              <a:ext cx="1830228" cy="183672"/>
            </a:xfrm>
            <a:prstGeom prst="roundRect">
              <a:avLst/>
            </a:prstGeom>
            <a:solidFill>
              <a:srgbClr val="43464F"/>
            </a:solidFill>
            <a:ln>
              <a:no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r" defTabSz="436380" rtl="1"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Ms Office</a:t>
              </a:r>
            </a:p>
          </p:txBody>
        </p:sp>
        <p:sp>
          <p:nvSpPr>
            <p:cNvPr id="51" name="Rectangle: Rounded Corners 50">
              <a:extLst>
                <a:ext uri="{FF2B5EF4-FFF2-40B4-BE49-F238E27FC236}">
                  <a16:creationId xmlns:a16="http://schemas.microsoft.com/office/drawing/2014/main" id="{B5C0ADE8-759E-4054-C1B5-A63873500D2B}"/>
                </a:ext>
              </a:extLst>
            </p:cNvPr>
            <p:cNvSpPr/>
            <p:nvPr/>
          </p:nvSpPr>
          <p:spPr>
            <a:xfrm>
              <a:off x="-2465230" y="5236231"/>
              <a:ext cx="1596282" cy="183672"/>
            </a:xfrm>
            <a:prstGeom prst="roundRect">
              <a:avLst/>
            </a:prstGeom>
            <a:solidFill>
              <a:srgbClr val="43464F"/>
            </a:solidFill>
            <a:ln>
              <a:no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r" defTabSz="436380" rtl="1"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Adobe Photoshop</a:t>
              </a:r>
            </a:p>
          </p:txBody>
        </p:sp>
        <p:sp>
          <p:nvSpPr>
            <p:cNvPr id="53" name="Rectangle: Rounded Corners 52">
              <a:extLst>
                <a:ext uri="{FF2B5EF4-FFF2-40B4-BE49-F238E27FC236}">
                  <a16:creationId xmlns:a16="http://schemas.microsoft.com/office/drawing/2014/main" id="{E5E2132B-CA01-35F3-EDAE-61FC26A07644}"/>
                </a:ext>
              </a:extLst>
            </p:cNvPr>
            <p:cNvSpPr/>
            <p:nvPr/>
          </p:nvSpPr>
          <p:spPr>
            <a:xfrm>
              <a:off x="-2465724" y="5538920"/>
              <a:ext cx="1486368" cy="183672"/>
            </a:xfrm>
            <a:prstGeom prst="roundRect">
              <a:avLst/>
            </a:prstGeom>
            <a:solidFill>
              <a:srgbClr val="43464F"/>
            </a:solidFill>
            <a:ln>
              <a:no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r" defTabSz="436380" rtl="1" eaLnBrk="1" fontAlgn="auto" latinLnBrk="0" hangingPunct="1">
                <a:lnSpc>
                  <a:spcPct val="100000"/>
                </a:lnSpc>
                <a:spcBef>
                  <a:spcPts val="0"/>
                </a:spcBef>
                <a:spcAft>
                  <a:spcPts val="0"/>
                </a:spcAft>
                <a:buClrTx/>
                <a:buSzTx/>
                <a:buFontTx/>
                <a:buNone/>
                <a:tabLst/>
                <a:defRPr/>
              </a:pPr>
              <a:r>
                <a:rPr kumimoji="0" lang="ar-DZ" sz="11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روح الفريق</a:t>
              </a:r>
              <a:endParaRPr kumimoji="0" lang="fr-FR" sz="11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grpSp>
      <p:grpSp>
        <p:nvGrpSpPr>
          <p:cNvPr id="37" name="Group 36">
            <a:extLst>
              <a:ext uri="{FF2B5EF4-FFF2-40B4-BE49-F238E27FC236}">
                <a16:creationId xmlns:a16="http://schemas.microsoft.com/office/drawing/2014/main" id="{6C26D9E7-1435-84B5-EB57-C56576EFA029}"/>
              </a:ext>
            </a:extLst>
          </p:cNvPr>
          <p:cNvGrpSpPr/>
          <p:nvPr/>
        </p:nvGrpSpPr>
        <p:grpSpPr>
          <a:xfrm flipH="1">
            <a:off x="5348148" y="5965197"/>
            <a:ext cx="1830227" cy="813506"/>
            <a:chOff x="-2481292" y="7242868"/>
            <a:chExt cx="1830227" cy="813506"/>
          </a:xfrm>
        </p:grpSpPr>
        <p:sp>
          <p:nvSpPr>
            <p:cNvPr id="39" name="Rectangle: Rounded Corners 38">
              <a:extLst>
                <a:ext uri="{FF2B5EF4-FFF2-40B4-BE49-F238E27FC236}">
                  <a16:creationId xmlns:a16="http://schemas.microsoft.com/office/drawing/2014/main" id="{5B619398-1097-03A2-D704-2ED4BD333B34}"/>
                </a:ext>
              </a:extLst>
            </p:cNvPr>
            <p:cNvSpPr/>
            <p:nvPr/>
          </p:nvSpPr>
          <p:spPr>
            <a:xfrm>
              <a:off x="-2472430" y="7558654"/>
              <a:ext cx="1757759" cy="183672"/>
            </a:xfrm>
            <a:prstGeom prst="roundRect">
              <a:avLst/>
            </a:prstGeom>
            <a:solidFill>
              <a:srgbClr val="43464F"/>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r" defTabSz="436380" rtl="1" eaLnBrk="1" fontAlgn="auto" latinLnBrk="0" hangingPunct="1">
                <a:lnSpc>
                  <a:spcPct val="100000"/>
                </a:lnSpc>
                <a:spcBef>
                  <a:spcPts val="0"/>
                </a:spcBef>
                <a:spcAft>
                  <a:spcPts val="0"/>
                </a:spcAft>
                <a:buClrTx/>
                <a:buSzTx/>
                <a:buFontTx/>
                <a:buNone/>
                <a:tabLst/>
                <a:defRPr/>
              </a:pPr>
              <a:r>
                <a:rPr kumimoji="0" lang="ar-DZ" sz="11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الإنجليزية</a:t>
              </a:r>
              <a:endParaRPr kumimoji="0" lang="fr-FR" sz="11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41" name="Rectangle: Rounded Corners 40">
              <a:extLst>
                <a:ext uri="{FF2B5EF4-FFF2-40B4-BE49-F238E27FC236}">
                  <a16:creationId xmlns:a16="http://schemas.microsoft.com/office/drawing/2014/main" id="{3CF268BD-3168-D82A-4CAB-011C1714175F}"/>
                </a:ext>
              </a:extLst>
            </p:cNvPr>
            <p:cNvSpPr/>
            <p:nvPr/>
          </p:nvSpPr>
          <p:spPr>
            <a:xfrm>
              <a:off x="-2476097" y="7872702"/>
              <a:ext cx="1599947" cy="183672"/>
            </a:xfrm>
            <a:prstGeom prst="roundRect">
              <a:avLst/>
            </a:prstGeom>
            <a:solidFill>
              <a:srgbClr val="43464F"/>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r" defTabSz="436380" rtl="1" eaLnBrk="1" fontAlgn="auto" latinLnBrk="0" hangingPunct="1">
                <a:lnSpc>
                  <a:spcPct val="100000"/>
                </a:lnSpc>
                <a:spcBef>
                  <a:spcPts val="0"/>
                </a:spcBef>
                <a:spcAft>
                  <a:spcPts val="0"/>
                </a:spcAft>
                <a:buClrTx/>
                <a:buSzTx/>
                <a:buFontTx/>
                <a:buNone/>
                <a:tabLst/>
                <a:defRPr/>
              </a:pPr>
              <a:r>
                <a:rPr kumimoji="0" lang="ar-DZ" sz="11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الفرنسية</a:t>
              </a:r>
              <a:endParaRPr kumimoji="0" lang="fr-FR" sz="11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47" name="Rectangle: Rounded Corners 46">
              <a:extLst>
                <a:ext uri="{FF2B5EF4-FFF2-40B4-BE49-F238E27FC236}">
                  <a16:creationId xmlns:a16="http://schemas.microsoft.com/office/drawing/2014/main" id="{0BF39EF0-125B-94C8-92F6-A79E982E86A5}"/>
                </a:ext>
              </a:extLst>
            </p:cNvPr>
            <p:cNvSpPr/>
            <p:nvPr/>
          </p:nvSpPr>
          <p:spPr>
            <a:xfrm>
              <a:off x="-2481292" y="7242868"/>
              <a:ext cx="1830227" cy="183672"/>
            </a:xfrm>
            <a:prstGeom prst="roundRect">
              <a:avLst/>
            </a:prstGeom>
            <a:solidFill>
              <a:srgbClr val="43464F"/>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r" defTabSz="436380" rtl="1" eaLnBrk="1" fontAlgn="auto" latinLnBrk="0" hangingPunct="1">
                <a:lnSpc>
                  <a:spcPct val="100000"/>
                </a:lnSpc>
                <a:spcBef>
                  <a:spcPts val="0"/>
                </a:spcBef>
                <a:spcAft>
                  <a:spcPts val="0"/>
                </a:spcAft>
                <a:buClrTx/>
                <a:buSzTx/>
                <a:buFontTx/>
                <a:buNone/>
                <a:tabLst/>
                <a:defRPr/>
              </a:pPr>
              <a:r>
                <a:rPr kumimoji="0" lang="ar-DZ" sz="11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العربية</a:t>
              </a:r>
              <a:endParaRPr kumimoji="0" lang="fr-FR" sz="11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grpSp>
      <p:sp>
        <p:nvSpPr>
          <p:cNvPr id="58" name="Subtitle 2">
            <a:extLst>
              <a:ext uri="{FF2B5EF4-FFF2-40B4-BE49-F238E27FC236}">
                <a16:creationId xmlns:a16="http://schemas.microsoft.com/office/drawing/2014/main" id="{D4C0C3D8-36E2-820C-18D8-8CF8BABF51E4}"/>
              </a:ext>
            </a:extLst>
          </p:cNvPr>
          <p:cNvSpPr/>
          <p:nvPr/>
        </p:nvSpPr>
        <p:spPr>
          <a:xfrm>
            <a:off x="4985359" y="9667187"/>
            <a:ext cx="2439526" cy="903750"/>
          </a:xfrm>
          <a:prstGeom prst="rect">
            <a:avLst/>
          </a:prstGeom>
          <a:noFill/>
          <a:ln cap="flat">
            <a:noFill/>
            <a:prstDash val="solid"/>
          </a:ln>
        </p:spPr>
        <p:txBody>
          <a:bodyPr vert="horz" wrap="square" lIns="84431" tIns="42216" rIns="84431" bIns="42216" anchor="t" anchorCtr="0" compatLnSpc="0">
            <a:spAutoFit/>
          </a:bodyPr>
          <a:lstStyle/>
          <a:p>
            <a:pPr marL="185738" marR="0" lvl="0" indent="-93663" algn="just" defTabSz="436380" rtl="1" eaLnBrk="1" fontAlgn="base" latinLnBrk="0" hangingPunct="1">
              <a:lnSpc>
                <a:spcPct val="100000"/>
              </a:lnSpc>
              <a:spcBef>
                <a:spcPts val="600"/>
              </a:spcBef>
              <a:spcAft>
                <a:spcPts val="600"/>
              </a:spcAft>
              <a:buClrTx/>
              <a:buSzTx/>
              <a:buFont typeface="Wingdings" panose="05000000000000000000" pitchFamily="2" charset="2"/>
              <a:buChar char="§"/>
              <a:tabLst>
                <a:tab pos="0" algn="l"/>
              </a:tabLst>
              <a:defRPr/>
            </a:pPr>
            <a:r>
              <a:rPr kumimoji="0" lang="ar-DZ" sz="11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القراءة(,,,,,)</a:t>
            </a:r>
          </a:p>
          <a:p>
            <a:pPr marL="185738" marR="0" lvl="0" indent="-93663" algn="just" defTabSz="436380" rtl="1" eaLnBrk="1" fontAlgn="base" latinLnBrk="0" hangingPunct="1">
              <a:lnSpc>
                <a:spcPct val="100000"/>
              </a:lnSpc>
              <a:spcBef>
                <a:spcPts val="600"/>
              </a:spcBef>
              <a:spcAft>
                <a:spcPts val="600"/>
              </a:spcAft>
              <a:buClrTx/>
              <a:buSzTx/>
              <a:buFont typeface="Wingdings" panose="05000000000000000000" pitchFamily="2" charset="2"/>
              <a:buChar char="§"/>
              <a:tabLst>
                <a:tab pos="0" algn="l"/>
              </a:tabLst>
              <a:defRPr/>
            </a:pPr>
            <a:r>
              <a:rPr kumimoji="0" lang="ar-DZ" sz="11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الرياضة(,,,,)</a:t>
            </a:r>
          </a:p>
          <a:p>
            <a:pPr marL="185738" marR="0" lvl="0" indent="-93663" algn="just" defTabSz="436380" rtl="1" eaLnBrk="1" fontAlgn="base" latinLnBrk="0" hangingPunct="1">
              <a:lnSpc>
                <a:spcPct val="100000"/>
              </a:lnSpc>
              <a:spcBef>
                <a:spcPts val="600"/>
              </a:spcBef>
              <a:spcAft>
                <a:spcPts val="600"/>
              </a:spcAft>
              <a:buClrTx/>
              <a:buSzTx/>
              <a:buFont typeface="Wingdings" panose="05000000000000000000" pitchFamily="2" charset="2"/>
              <a:buChar char="§"/>
              <a:tabLst>
                <a:tab pos="0" algn="l"/>
              </a:tabLst>
              <a:defRPr/>
            </a:pPr>
            <a:r>
              <a:rPr kumimoji="0" lang="ar-DZ" sz="11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السفر,,,,,</a:t>
            </a:r>
            <a:endParaRPr kumimoji="0" lang="ar-MA" sz="11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59" name="Rectangle 58">
            <a:extLst>
              <a:ext uri="{FF2B5EF4-FFF2-40B4-BE49-F238E27FC236}">
                <a16:creationId xmlns:a16="http://schemas.microsoft.com/office/drawing/2014/main" id="{06AFCC83-1242-E8FE-63BB-7584A4E12115}"/>
              </a:ext>
            </a:extLst>
          </p:cNvPr>
          <p:cNvSpPr/>
          <p:nvPr/>
        </p:nvSpPr>
        <p:spPr>
          <a:xfrm>
            <a:off x="3074078" y="9410123"/>
            <a:ext cx="1576072" cy="302134"/>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rtlCol="0" anchor="t" anchorCtr="0">
            <a:spAutoFit/>
          </a:bodyPr>
          <a:lstStyle/>
          <a:p>
            <a:pPr marL="0" marR="0" lvl="0" indent="0" algn="r" defTabSz="436380" rtl="1" eaLnBrk="1" fontAlgn="auto" latinLnBrk="0" hangingPunct="1">
              <a:lnSpc>
                <a:spcPct val="107000"/>
              </a:lnSpc>
              <a:spcBef>
                <a:spcPts val="0"/>
              </a:spcBef>
              <a:spcAft>
                <a:spcPts val="684"/>
              </a:spcAft>
              <a:buClrTx/>
              <a:buSzPct val="150000"/>
              <a:buFontTx/>
              <a:buNone/>
              <a:tabLst/>
              <a:defRPr/>
            </a:pPr>
            <a:r>
              <a:rPr kumimoji="0" lang="ar-DZ" sz="1400" b="1" i="0" u="none" strike="noStrike" kern="1200" cap="none" spc="0" normalizeH="0" baseline="0" noProof="0" dirty="0">
                <a:ln>
                  <a:noFill/>
                </a:ln>
                <a:solidFill>
                  <a:srgbClr val="43464F"/>
                </a:solidFill>
                <a:effectLst/>
                <a:uLnTx/>
                <a:uFillTx/>
                <a:latin typeface="Tahoma" panose="020B0604030504040204" pitchFamily="34" charset="0"/>
                <a:ea typeface="Tahoma" panose="020B0604030504040204" pitchFamily="34" charset="0"/>
                <a:cs typeface="Tahoma" panose="020B0604030504040204" pitchFamily="34" charset="0"/>
              </a:rPr>
              <a:t>الدورات التدريــبة</a:t>
            </a:r>
            <a:endParaRPr kumimoji="0" lang="fr-FR" sz="1400" b="1" i="0" u="none" strike="noStrike" kern="1200" cap="none" spc="0" normalizeH="0" baseline="0" noProof="0" dirty="0">
              <a:ln>
                <a:noFill/>
              </a:ln>
              <a:solidFill>
                <a:srgbClr val="43464F"/>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60" name="Subtitle 2">
            <a:extLst>
              <a:ext uri="{FF2B5EF4-FFF2-40B4-BE49-F238E27FC236}">
                <a16:creationId xmlns:a16="http://schemas.microsoft.com/office/drawing/2014/main" id="{FE660076-8895-F0FB-966D-201ED88F1C84}"/>
              </a:ext>
            </a:extLst>
          </p:cNvPr>
          <p:cNvSpPr/>
          <p:nvPr/>
        </p:nvSpPr>
        <p:spPr>
          <a:xfrm>
            <a:off x="293522" y="9890919"/>
            <a:ext cx="4445521" cy="587061"/>
          </a:xfrm>
          <a:prstGeom prst="rect">
            <a:avLst/>
          </a:prstGeom>
          <a:noFill/>
          <a:ln cap="flat">
            <a:noFill/>
            <a:prstDash val="solid"/>
          </a:ln>
        </p:spPr>
        <p:txBody>
          <a:bodyPr vert="horz" wrap="square" lIns="84431" tIns="42216" rIns="84431" bIns="42216" anchor="t" anchorCtr="0" compatLnSpc="0">
            <a:spAutoFit/>
          </a:bodyPr>
          <a:lstStyle/>
          <a:p>
            <a:pPr marL="185738" marR="0" lvl="0" indent="-93663" algn="just" defTabSz="436380" rtl="1" eaLnBrk="1" fontAlgn="base" latinLnBrk="0" hangingPunct="1">
              <a:lnSpc>
                <a:spcPct val="107000"/>
              </a:lnSpc>
              <a:spcBef>
                <a:spcPts val="600"/>
              </a:spcBef>
              <a:spcAft>
                <a:spcPts val="600"/>
              </a:spcAft>
              <a:buClrTx/>
              <a:buSzTx/>
              <a:buFont typeface="Wingdings" panose="05000000000000000000" pitchFamily="2" charset="2"/>
              <a:buChar char="§"/>
              <a:tabLst>
                <a:tab pos="0" algn="l"/>
              </a:tabLst>
              <a:defRPr/>
            </a:pPr>
            <a:r>
              <a:rPr kumimoji="0" lang="ar-DZ"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نص وهمي بإمكانك إدراج التدريب الذي قمت به هنا</a:t>
            </a:r>
            <a:endParaRPr kumimoji="0" lang="fr-FR"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185738" marR="0" lvl="0" indent="-93663" algn="just" defTabSz="436380" rtl="1" eaLnBrk="1" fontAlgn="base" latinLnBrk="0" hangingPunct="1">
              <a:lnSpc>
                <a:spcPct val="107000"/>
              </a:lnSpc>
              <a:spcBef>
                <a:spcPts val="600"/>
              </a:spcBef>
              <a:spcAft>
                <a:spcPts val="600"/>
              </a:spcAft>
              <a:buClrTx/>
              <a:buSzTx/>
              <a:buFont typeface="Wingdings" panose="05000000000000000000" pitchFamily="2" charset="2"/>
              <a:buChar char="§"/>
              <a:tabLst>
                <a:tab pos="0" algn="l"/>
              </a:tabLst>
              <a:defRPr/>
            </a:pPr>
            <a:r>
              <a:rPr kumimoji="0" lang="ar-DZ"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نص وهمي بإمكانك إدراج التدريب الذي قمت به هنا</a:t>
            </a:r>
            <a:endPar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69" name="Subtitle 2">
            <a:extLst>
              <a:ext uri="{FF2B5EF4-FFF2-40B4-BE49-F238E27FC236}">
                <a16:creationId xmlns:a16="http://schemas.microsoft.com/office/drawing/2014/main" id="{7D3240AE-A559-BE87-DAD9-D621FE3125E1}"/>
              </a:ext>
            </a:extLst>
          </p:cNvPr>
          <p:cNvSpPr/>
          <p:nvPr/>
        </p:nvSpPr>
        <p:spPr>
          <a:xfrm>
            <a:off x="177761" y="2799831"/>
            <a:ext cx="4445521" cy="936452"/>
          </a:xfrm>
          <a:prstGeom prst="rect">
            <a:avLst/>
          </a:prstGeom>
          <a:noFill/>
          <a:ln cap="flat">
            <a:noFill/>
            <a:prstDash val="solid"/>
          </a:ln>
        </p:spPr>
        <p:txBody>
          <a:bodyPr vert="horz" wrap="square" lIns="84431" tIns="42216" rIns="84431" bIns="42216" anchor="t" anchorCtr="0" compatLnSpc="0">
            <a:spAutoFit/>
          </a:bodyPr>
          <a:lstStyle/>
          <a:p>
            <a:pPr marL="0" marR="0" lvl="0" indent="0" algn="just" defTabSz="436380" rtl="1" eaLnBrk="1" fontAlgn="base"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2020</a:t>
            </a:r>
            <a:r>
              <a:rPr kumimoji="0" lang="ar-DZ"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ar-MA"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r>
              <a:rPr kumimoji="0" lang="ar-DZ"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fr-FR"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2021</a:t>
            </a:r>
            <a:r>
              <a:rPr kumimoji="0" lang="ar-DZ"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fr-FR"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r>
              <a:rPr kumimoji="0" lang="ar-MA" sz="11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fr-FR" sz="11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ar-DZ" sz="1100" b="1" i="0" u="none" strike="noStrike" kern="1200" cap="none" spc="0" normalizeH="0" baseline="0" noProof="0" dirty="0">
                <a:ln>
                  <a:noFill/>
                </a:ln>
                <a:solidFill>
                  <a:srgbClr val="0D92A7"/>
                </a:solidFill>
                <a:effectLst/>
                <a:uLnTx/>
                <a:uFillTx/>
                <a:latin typeface="Tahoma" panose="020B0604030504040204" pitchFamily="34" charset="0"/>
                <a:ea typeface="Tahoma" panose="020B0604030504040204" pitchFamily="34" charset="0"/>
                <a:cs typeface="Tahoma" panose="020B0604030504040204" pitchFamily="34" charset="0"/>
              </a:rPr>
              <a:t>الدبلوم المحصل عليه وكذلك التخصص</a:t>
            </a:r>
          </a:p>
          <a:p>
            <a:pPr marL="982663" marR="0" lvl="0" indent="0" algn="just" defTabSz="436380" rtl="1" eaLnBrk="1" fontAlgn="base" latinLnBrk="0" hangingPunct="1">
              <a:lnSpc>
                <a:spcPct val="100000"/>
              </a:lnSpc>
              <a:spcBef>
                <a:spcPts val="0"/>
              </a:spcBef>
              <a:spcAft>
                <a:spcPts val="0"/>
              </a:spcAft>
              <a:buClrTx/>
              <a:buSzTx/>
              <a:buFontTx/>
              <a:buNone/>
              <a:tabLst/>
              <a:defRPr/>
            </a:pPr>
            <a:r>
              <a:rPr kumimoji="0" lang="ar-DZ"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إسم الكلية أو المدرسة العليا أو المعهد</a:t>
            </a:r>
            <a:endParaRPr kumimoji="0" lang="fr-FR"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just" defTabSz="436380" rtl="1" eaLnBrk="1" fontAlgn="base" latinLnBrk="0" hangingPunct="1">
              <a:lnSpc>
                <a:spcPct val="100000"/>
              </a:lnSpc>
              <a:spcBef>
                <a:spcPts val="0"/>
              </a:spcBef>
              <a:spcAft>
                <a:spcPts val="0"/>
              </a:spcAft>
              <a:buClrTx/>
              <a:buSzTx/>
              <a:buFontTx/>
              <a:buNone/>
              <a:tabLst/>
              <a:defRPr/>
            </a:pPr>
            <a:endParaRPr kumimoji="0" lang="ar-MA"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just" defTabSz="436380" rtl="1" eaLnBrk="1" fontAlgn="base"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2020</a:t>
            </a:r>
            <a:r>
              <a:rPr kumimoji="0" lang="ar-DZ"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ar-MA"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r>
              <a:rPr kumimoji="0" lang="ar-DZ"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fr-FR"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2021</a:t>
            </a:r>
            <a:r>
              <a:rPr kumimoji="0" lang="ar-DZ"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fr-FR"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r>
              <a:rPr kumimoji="0" lang="ar-MA" sz="11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fr-FR" sz="11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ar-DZ" sz="1100" b="1" i="0" u="none" strike="noStrike" kern="1200" cap="none" spc="0" normalizeH="0" baseline="0" noProof="0" dirty="0">
                <a:ln>
                  <a:noFill/>
                </a:ln>
                <a:solidFill>
                  <a:srgbClr val="0D92A7"/>
                </a:solidFill>
                <a:effectLst/>
                <a:uLnTx/>
                <a:uFillTx/>
                <a:latin typeface="Tahoma" panose="020B0604030504040204" pitchFamily="34" charset="0"/>
                <a:ea typeface="Tahoma" panose="020B0604030504040204" pitchFamily="34" charset="0"/>
                <a:cs typeface="Tahoma" panose="020B0604030504040204" pitchFamily="34" charset="0"/>
              </a:rPr>
              <a:t>الدبلوم المحصل عليه وكذلك التخصص</a:t>
            </a:r>
          </a:p>
          <a:p>
            <a:pPr marL="982663" marR="0" lvl="0" indent="0" algn="just" defTabSz="436380" rtl="1" eaLnBrk="1" fontAlgn="base" latinLnBrk="0" hangingPunct="1">
              <a:lnSpc>
                <a:spcPct val="100000"/>
              </a:lnSpc>
              <a:spcBef>
                <a:spcPts val="0"/>
              </a:spcBef>
              <a:spcAft>
                <a:spcPts val="0"/>
              </a:spcAft>
              <a:buClrTx/>
              <a:buSzTx/>
              <a:buFontTx/>
              <a:buNone/>
              <a:tabLst/>
              <a:defRPr/>
            </a:pPr>
            <a:r>
              <a:rPr kumimoji="0" lang="ar-DZ"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إسم الكلية أو المدرسة العليا أو المعهد</a:t>
            </a:r>
            <a:endParaRPr kumimoji="0" lang="ar-MA"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70" name="Subtitle 2">
            <a:extLst>
              <a:ext uri="{FF2B5EF4-FFF2-40B4-BE49-F238E27FC236}">
                <a16:creationId xmlns:a16="http://schemas.microsoft.com/office/drawing/2014/main" id="{FD8DFB69-55EC-3B0F-6C14-BE79809D9A20}"/>
              </a:ext>
            </a:extLst>
          </p:cNvPr>
          <p:cNvSpPr/>
          <p:nvPr/>
        </p:nvSpPr>
        <p:spPr>
          <a:xfrm>
            <a:off x="177761" y="5674509"/>
            <a:ext cx="4419215" cy="1065863"/>
          </a:xfrm>
          <a:prstGeom prst="rect">
            <a:avLst/>
          </a:prstGeom>
          <a:noFill/>
          <a:ln cap="flat">
            <a:noFill/>
            <a:prstDash val="solid"/>
          </a:ln>
        </p:spPr>
        <p:txBody>
          <a:bodyPr vert="horz" wrap="square" lIns="78226" tIns="39113" rIns="78226" bIns="39113" anchor="t" anchorCtr="0" compatLnSpc="0">
            <a:spAutoFit/>
          </a:bodyPr>
          <a:lstStyle/>
          <a:p>
            <a:pPr marL="0" marR="0" lvl="0" indent="0" algn="r" defTabSz="436380" rtl="1" eaLnBrk="1" fontAlgn="auto" latinLnBrk="0" hangingPunct="1">
              <a:lnSpc>
                <a:spcPct val="150000"/>
              </a:lnSpc>
              <a:spcBef>
                <a:spcPts val="0"/>
              </a:spcBef>
              <a:spcAft>
                <a:spcPts val="0"/>
              </a:spcAft>
              <a:buClrTx/>
              <a:buSzTx/>
              <a:buFontTx/>
              <a:buNone/>
              <a:tabLst/>
              <a:defRPr/>
            </a:pPr>
            <a:r>
              <a:rPr kumimoji="0" lang="ar-MA" sz="1100" b="1" i="0" u="none" strike="noStrike" kern="1200" cap="none" spc="0" normalizeH="0" baseline="0" noProof="0" dirty="0" err="1">
                <a:ln>
                  <a:noFill/>
                </a:ln>
                <a:solidFill>
                  <a:srgbClr val="0D92A7"/>
                </a:solidFill>
                <a:effectLst/>
                <a:uLnTx/>
                <a:uFillTx/>
                <a:latin typeface="Tahoma" panose="020B0604030504040204" pitchFamily="34" charset="0"/>
                <a:ea typeface="Tahoma" panose="020B0604030504040204" pitchFamily="34" charset="0"/>
                <a:cs typeface="Tahoma" panose="020B0604030504040204" pitchFamily="34" charset="0"/>
              </a:rPr>
              <a:t>إسم</a:t>
            </a:r>
            <a:r>
              <a:rPr kumimoji="0" lang="ar-MA" sz="1100" b="1" i="0" u="none" strike="noStrike" kern="1200" cap="none" spc="0" normalizeH="0" baseline="0" noProof="0" dirty="0">
                <a:ln>
                  <a:noFill/>
                </a:ln>
                <a:solidFill>
                  <a:srgbClr val="0D92A7"/>
                </a:solidFill>
                <a:effectLst/>
                <a:uLnTx/>
                <a:uFillTx/>
                <a:latin typeface="Tahoma" panose="020B0604030504040204" pitchFamily="34" charset="0"/>
                <a:ea typeface="Tahoma" panose="020B0604030504040204" pitchFamily="34" charset="0"/>
                <a:cs typeface="Tahoma" panose="020B0604030504040204" pitchFamily="34" charset="0"/>
              </a:rPr>
              <a:t> الشركة</a:t>
            </a:r>
            <a:r>
              <a:rPr kumimoji="0" lang="fr-MA" sz="1100" b="1" i="0" u="none" strike="noStrike" kern="1200" cap="none" spc="0" normalizeH="0" baseline="0" noProof="0" dirty="0">
                <a:ln>
                  <a:noFill/>
                </a:ln>
                <a:solidFill>
                  <a:srgbClr val="0D92A7"/>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fr-MA"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r>
              <a:rPr kumimoji="0" lang="fr-MA" sz="11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ar-MA" sz="11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شهر 2017 – شهر 2017</a:t>
            </a:r>
            <a:endParaRPr kumimoji="0" lang="fr-FR" sz="11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174625" marR="0" lvl="0" indent="0" algn="r" defTabSz="436380" rtl="1" eaLnBrk="1" fontAlgn="auto" latinLnBrk="0" hangingPunct="1">
              <a:lnSpc>
                <a:spcPct val="150000"/>
              </a:lnSpc>
              <a:spcBef>
                <a:spcPts val="0"/>
              </a:spcBef>
              <a:spcAft>
                <a:spcPts val="0"/>
              </a:spcAft>
              <a:buClrTx/>
              <a:buSzTx/>
              <a:buFontTx/>
              <a:buNone/>
              <a:tabLst/>
              <a:defRPr/>
            </a:pPr>
            <a:r>
              <a:rPr kumimoji="0" lang="ar-DZ"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المنصب </a:t>
            </a:r>
            <a:r>
              <a:rPr kumimoji="0" lang="ar-MA"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وصف بعض المهام التي كنت تنجزها في هذا المنصب.</a:t>
            </a:r>
          </a:p>
          <a:p>
            <a:pPr marL="180975" marR="0" lvl="0" indent="0" algn="r" defTabSz="436380" rtl="1" eaLnBrk="1" fontAlgn="auto" latinLnBrk="0" hangingPunct="1">
              <a:lnSpc>
                <a:spcPct val="150000"/>
              </a:lnSpc>
              <a:spcBef>
                <a:spcPts val="0"/>
              </a:spcBef>
              <a:spcAft>
                <a:spcPts val="0"/>
              </a:spcAft>
              <a:buClrTx/>
              <a:buSzTx/>
              <a:buFontTx/>
              <a:buNone/>
              <a:tabLst/>
              <a:defRPr/>
            </a:pPr>
            <a:r>
              <a:rPr kumimoji="0" lang="ar-MA"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أيضا النتائج التي حققتها.</a:t>
            </a:r>
          </a:p>
          <a:p>
            <a:pPr marL="180975" marR="0" lvl="0" indent="0" algn="r" defTabSz="436380" rtl="1" eaLnBrk="1" fontAlgn="auto" latinLnBrk="0" hangingPunct="1">
              <a:lnSpc>
                <a:spcPct val="150000"/>
              </a:lnSpc>
              <a:spcBef>
                <a:spcPts val="0"/>
              </a:spcBef>
              <a:spcAft>
                <a:spcPts val="0"/>
              </a:spcAft>
              <a:buClrTx/>
              <a:buSzTx/>
              <a:buFontTx/>
              <a:buNone/>
              <a:tabLst/>
              <a:defRPr/>
            </a:pPr>
            <a:r>
              <a:rPr kumimoji="0" lang="ar-MA"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أيضا النتائج التي حققتها.</a:t>
            </a:r>
            <a:endParaRPr kumimoji="0" lang="fr-FR"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71" name="Subtitle 2">
            <a:extLst>
              <a:ext uri="{FF2B5EF4-FFF2-40B4-BE49-F238E27FC236}">
                <a16:creationId xmlns:a16="http://schemas.microsoft.com/office/drawing/2014/main" id="{6CF91896-B7BC-3BB8-90B8-E994BA0BAB69}"/>
              </a:ext>
            </a:extLst>
          </p:cNvPr>
          <p:cNvSpPr/>
          <p:nvPr/>
        </p:nvSpPr>
        <p:spPr>
          <a:xfrm>
            <a:off x="177761" y="6799605"/>
            <a:ext cx="4419215" cy="1065863"/>
          </a:xfrm>
          <a:prstGeom prst="rect">
            <a:avLst/>
          </a:prstGeom>
          <a:noFill/>
          <a:ln cap="flat">
            <a:noFill/>
            <a:prstDash val="solid"/>
          </a:ln>
        </p:spPr>
        <p:txBody>
          <a:bodyPr vert="horz" wrap="square" lIns="78226" tIns="39113" rIns="78226" bIns="39113" anchor="t" anchorCtr="0" compatLnSpc="0">
            <a:spAutoFit/>
          </a:bodyPr>
          <a:lstStyle/>
          <a:p>
            <a:pPr marL="0" marR="0" lvl="0" indent="0" algn="r" defTabSz="436380" rtl="1" eaLnBrk="1" fontAlgn="auto" latinLnBrk="0" hangingPunct="1">
              <a:lnSpc>
                <a:spcPct val="150000"/>
              </a:lnSpc>
              <a:spcBef>
                <a:spcPts val="0"/>
              </a:spcBef>
              <a:spcAft>
                <a:spcPts val="0"/>
              </a:spcAft>
              <a:buClrTx/>
              <a:buSzTx/>
              <a:buFontTx/>
              <a:buNone/>
              <a:tabLst/>
              <a:defRPr/>
            </a:pPr>
            <a:r>
              <a:rPr kumimoji="0" lang="ar-MA" sz="1100" b="1" i="0" u="none" strike="noStrike" kern="1200" cap="none" spc="0" normalizeH="0" baseline="0" noProof="0" dirty="0" err="1">
                <a:ln>
                  <a:noFill/>
                </a:ln>
                <a:solidFill>
                  <a:srgbClr val="0D92A7"/>
                </a:solidFill>
                <a:effectLst/>
                <a:uLnTx/>
                <a:uFillTx/>
                <a:latin typeface="Tahoma" panose="020B0604030504040204" pitchFamily="34" charset="0"/>
                <a:ea typeface="Tahoma" panose="020B0604030504040204" pitchFamily="34" charset="0"/>
                <a:cs typeface="Tahoma" panose="020B0604030504040204" pitchFamily="34" charset="0"/>
              </a:rPr>
              <a:t>إسم</a:t>
            </a:r>
            <a:r>
              <a:rPr kumimoji="0" lang="ar-MA" sz="1100" b="1" i="0" u="none" strike="noStrike" kern="1200" cap="none" spc="0" normalizeH="0" baseline="0" noProof="0" dirty="0">
                <a:ln>
                  <a:noFill/>
                </a:ln>
                <a:solidFill>
                  <a:srgbClr val="0D92A7"/>
                </a:solidFill>
                <a:effectLst/>
                <a:uLnTx/>
                <a:uFillTx/>
                <a:latin typeface="Tahoma" panose="020B0604030504040204" pitchFamily="34" charset="0"/>
                <a:ea typeface="Tahoma" panose="020B0604030504040204" pitchFamily="34" charset="0"/>
                <a:cs typeface="Tahoma" panose="020B0604030504040204" pitchFamily="34" charset="0"/>
              </a:rPr>
              <a:t> الشركة</a:t>
            </a:r>
            <a:r>
              <a:rPr kumimoji="0" lang="fr-MA" sz="1100" b="1" i="0" u="none" strike="noStrike" kern="1200" cap="none" spc="0" normalizeH="0" baseline="0" noProof="0" dirty="0">
                <a:ln>
                  <a:noFill/>
                </a:ln>
                <a:solidFill>
                  <a:srgbClr val="0D92A7"/>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fr-MA"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r>
              <a:rPr kumimoji="0" lang="fr-MA" sz="11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ar-MA" sz="11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شهر 2017 – شهر 2017</a:t>
            </a:r>
            <a:endParaRPr kumimoji="0" lang="fr-FR" sz="11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174625" marR="0" lvl="0" indent="0" algn="r" defTabSz="436380" rtl="1" eaLnBrk="1" fontAlgn="auto" latinLnBrk="0" hangingPunct="1">
              <a:lnSpc>
                <a:spcPct val="150000"/>
              </a:lnSpc>
              <a:spcBef>
                <a:spcPts val="0"/>
              </a:spcBef>
              <a:spcAft>
                <a:spcPts val="0"/>
              </a:spcAft>
              <a:buClrTx/>
              <a:buSzTx/>
              <a:buFontTx/>
              <a:buNone/>
              <a:tabLst/>
              <a:defRPr/>
            </a:pPr>
            <a:r>
              <a:rPr kumimoji="0" lang="ar-DZ"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المنصب </a:t>
            </a:r>
            <a:r>
              <a:rPr kumimoji="0" lang="ar-MA"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وصف بعض المهام التي كنت تنجزها في هذا المنصب.</a:t>
            </a:r>
          </a:p>
          <a:p>
            <a:pPr marL="180975" marR="0" lvl="0" indent="0" algn="r" defTabSz="436380" rtl="1" eaLnBrk="1" fontAlgn="auto" latinLnBrk="0" hangingPunct="1">
              <a:lnSpc>
                <a:spcPct val="150000"/>
              </a:lnSpc>
              <a:spcBef>
                <a:spcPts val="0"/>
              </a:spcBef>
              <a:spcAft>
                <a:spcPts val="0"/>
              </a:spcAft>
              <a:buClrTx/>
              <a:buSzTx/>
              <a:buFontTx/>
              <a:buNone/>
              <a:tabLst/>
              <a:defRPr/>
            </a:pPr>
            <a:r>
              <a:rPr kumimoji="0" lang="ar-MA"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أيضا النتائج التي حققتها.</a:t>
            </a:r>
          </a:p>
          <a:p>
            <a:pPr marL="180975" marR="0" lvl="0" indent="0" algn="r" defTabSz="436380" rtl="1" eaLnBrk="1" fontAlgn="auto" latinLnBrk="0" hangingPunct="1">
              <a:lnSpc>
                <a:spcPct val="150000"/>
              </a:lnSpc>
              <a:spcBef>
                <a:spcPts val="0"/>
              </a:spcBef>
              <a:spcAft>
                <a:spcPts val="0"/>
              </a:spcAft>
              <a:buClrTx/>
              <a:buSzTx/>
              <a:buFontTx/>
              <a:buNone/>
              <a:tabLst/>
              <a:defRPr/>
            </a:pPr>
            <a:r>
              <a:rPr kumimoji="0" lang="ar-MA"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أيضا النتائج التي حققتها.</a:t>
            </a:r>
            <a:endParaRPr kumimoji="0" lang="fr-FR"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72" name="Subtitle 2">
            <a:extLst>
              <a:ext uri="{FF2B5EF4-FFF2-40B4-BE49-F238E27FC236}">
                <a16:creationId xmlns:a16="http://schemas.microsoft.com/office/drawing/2014/main" id="{C3B346FB-BB1F-6C46-142F-C4AA7049DED2}"/>
              </a:ext>
            </a:extLst>
          </p:cNvPr>
          <p:cNvSpPr/>
          <p:nvPr/>
        </p:nvSpPr>
        <p:spPr>
          <a:xfrm>
            <a:off x="177761" y="7924701"/>
            <a:ext cx="4419215" cy="1065863"/>
          </a:xfrm>
          <a:prstGeom prst="rect">
            <a:avLst/>
          </a:prstGeom>
          <a:noFill/>
          <a:ln cap="flat">
            <a:noFill/>
            <a:prstDash val="solid"/>
          </a:ln>
        </p:spPr>
        <p:txBody>
          <a:bodyPr vert="horz" wrap="square" lIns="78226" tIns="39113" rIns="78226" bIns="39113" anchor="t" anchorCtr="0" compatLnSpc="0">
            <a:spAutoFit/>
          </a:bodyPr>
          <a:lstStyle/>
          <a:p>
            <a:pPr marL="0" marR="0" lvl="0" indent="0" algn="r" defTabSz="436380" rtl="1" eaLnBrk="1" fontAlgn="auto" latinLnBrk="0" hangingPunct="1">
              <a:lnSpc>
                <a:spcPct val="150000"/>
              </a:lnSpc>
              <a:spcBef>
                <a:spcPts val="0"/>
              </a:spcBef>
              <a:spcAft>
                <a:spcPts val="0"/>
              </a:spcAft>
              <a:buClrTx/>
              <a:buSzTx/>
              <a:buFontTx/>
              <a:buNone/>
              <a:tabLst/>
              <a:defRPr/>
            </a:pPr>
            <a:r>
              <a:rPr kumimoji="0" lang="ar-MA" sz="1100" b="1" i="0" u="none" strike="noStrike" kern="1200" cap="none" spc="0" normalizeH="0" baseline="0" noProof="0" dirty="0" err="1">
                <a:ln>
                  <a:noFill/>
                </a:ln>
                <a:solidFill>
                  <a:srgbClr val="0D92A7"/>
                </a:solidFill>
                <a:effectLst/>
                <a:uLnTx/>
                <a:uFillTx/>
                <a:latin typeface="Tahoma" panose="020B0604030504040204" pitchFamily="34" charset="0"/>
                <a:ea typeface="Tahoma" panose="020B0604030504040204" pitchFamily="34" charset="0"/>
                <a:cs typeface="Tahoma" panose="020B0604030504040204" pitchFamily="34" charset="0"/>
              </a:rPr>
              <a:t>إسم</a:t>
            </a:r>
            <a:r>
              <a:rPr kumimoji="0" lang="ar-MA" sz="1100" b="1" i="0" u="none" strike="noStrike" kern="1200" cap="none" spc="0" normalizeH="0" baseline="0" noProof="0" dirty="0">
                <a:ln>
                  <a:noFill/>
                </a:ln>
                <a:solidFill>
                  <a:srgbClr val="0D92A7"/>
                </a:solidFill>
                <a:effectLst/>
                <a:uLnTx/>
                <a:uFillTx/>
                <a:latin typeface="Tahoma" panose="020B0604030504040204" pitchFamily="34" charset="0"/>
                <a:ea typeface="Tahoma" panose="020B0604030504040204" pitchFamily="34" charset="0"/>
                <a:cs typeface="Tahoma" panose="020B0604030504040204" pitchFamily="34" charset="0"/>
              </a:rPr>
              <a:t> الشركة</a:t>
            </a:r>
            <a:r>
              <a:rPr kumimoji="0" lang="fr-MA" sz="1100" b="1" i="0" u="none" strike="noStrike" kern="1200" cap="none" spc="0" normalizeH="0" baseline="0" noProof="0" dirty="0">
                <a:ln>
                  <a:noFill/>
                </a:ln>
                <a:solidFill>
                  <a:srgbClr val="0D92A7"/>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fr-MA"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r>
              <a:rPr kumimoji="0" lang="fr-MA" sz="11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ar-MA" sz="11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شهر 2017 – شهر 2017</a:t>
            </a:r>
            <a:endParaRPr kumimoji="0" lang="fr-FR" sz="11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174625" marR="0" lvl="0" indent="0" algn="r" defTabSz="436380" rtl="1" eaLnBrk="1" fontAlgn="auto" latinLnBrk="0" hangingPunct="1">
              <a:lnSpc>
                <a:spcPct val="150000"/>
              </a:lnSpc>
              <a:spcBef>
                <a:spcPts val="0"/>
              </a:spcBef>
              <a:spcAft>
                <a:spcPts val="0"/>
              </a:spcAft>
              <a:buClrTx/>
              <a:buSzTx/>
              <a:buFontTx/>
              <a:buNone/>
              <a:tabLst/>
              <a:defRPr/>
            </a:pPr>
            <a:r>
              <a:rPr kumimoji="0" lang="ar-DZ"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المنصب </a:t>
            </a:r>
            <a:r>
              <a:rPr kumimoji="0" lang="ar-MA"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وصف بعض المهام التي كنت تنجزها في هذا المنصب.</a:t>
            </a:r>
          </a:p>
          <a:p>
            <a:pPr marL="180975" marR="0" lvl="0" indent="0" algn="r" defTabSz="436380" rtl="1" eaLnBrk="1" fontAlgn="auto" latinLnBrk="0" hangingPunct="1">
              <a:lnSpc>
                <a:spcPct val="150000"/>
              </a:lnSpc>
              <a:spcBef>
                <a:spcPts val="0"/>
              </a:spcBef>
              <a:spcAft>
                <a:spcPts val="0"/>
              </a:spcAft>
              <a:buClrTx/>
              <a:buSzTx/>
              <a:buFontTx/>
              <a:buNone/>
              <a:tabLst/>
              <a:defRPr/>
            </a:pPr>
            <a:r>
              <a:rPr kumimoji="0" lang="ar-MA"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أيضا النتائج التي حققتها.</a:t>
            </a:r>
          </a:p>
          <a:p>
            <a:pPr marL="180975" marR="0" lvl="0" indent="0" algn="r" defTabSz="436380" rtl="1" eaLnBrk="1" fontAlgn="auto" latinLnBrk="0" hangingPunct="1">
              <a:lnSpc>
                <a:spcPct val="150000"/>
              </a:lnSpc>
              <a:spcBef>
                <a:spcPts val="0"/>
              </a:spcBef>
              <a:spcAft>
                <a:spcPts val="0"/>
              </a:spcAft>
              <a:buClrTx/>
              <a:buSzTx/>
              <a:buFontTx/>
              <a:buNone/>
              <a:tabLst/>
              <a:defRPr/>
            </a:pPr>
            <a:r>
              <a:rPr kumimoji="0" lang="ar-MA"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أيضا النتائج التي حققتها.</a:t>
            </a:r>
            <a:endParaRPr kumimoji="0" lang="fr-FR"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 name="Rectangle 1">
            <a:extLst>
              <a:ext uri="{FF2B5EF4-FFF2-40B4-BE49-F238E27FC236}">
                <a16:creationId xmlns:a16="http://schemas.microsoft.com/office/drawing/2014/main" id="{BBDF699C-F5F9-1334-164F-D85C878EE9BF}"/>
              </a:ext>
            </a:extLst>
          </p:cNvPr>
          <p:cNvSpPr/>
          <p:nvPr/>
        </p:nvSpPr>
        <p:spPr>
          <a:xfrm>
            <a:off x="3116714" y="109936"/>
            <a:ext cx="1569661" cy="307777"/>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wrap="none" rtlCol="0" anchor="ctr">
            <a:spAutoFit/>
          </a:bodyPr>
          <a:lstStyle/>
          <a:p>
            <a:pPr marL="0" marR="0" lvl="0" indent="0" algn="r" defTabSz="436380" rtl="1" eaLnBrk="1" fontAlgn="auto" latinLnBrk="0" hangingPunct="1">
              <a:lnSpc>
                <a:spcPct val="100000"/>
              </a:lnSpc>
              <a:spcBef>
                <a:spcPts val="0"/>
              </a:spcBef>
              <a:spcAft>
                <a:spcPts val="0"/>
              </a:spcAft>
              <a:buClrTx/>
              <a:buSzTx/>
              <a:buFontTx/>
              <a:buNone/>
              <a:tabLst/>
              <a:defRPr/>
            </a:pPr>
            <a:r>
              <a:rPr kumimoji="0" lang="ar-DZ" sz="1400" b="1" i="0" u="none" strike="noStrike" kern="1200" cap="none" spc="0" normalizeH="0" baseline="0" noProof="0" dirty="0">
                <a:ln>
                  <a:noFill/>
                </a:ln>
                <a:solidFill>
                  <a:srgbClr val="43464F"/>
                </a:solidFill>
                <a:effectLst/>
                <a:uLnTx/>
                <a:uFillTx/>
                <a:latin typeface="Tahoma" panose="020B0604030504040204" pitchFamily="34" charset="0"/>
                <a:ea typeface="Tahoma" panose="020B0604030504040204" pitchFamily="34" charset="0"/>
                <a:cs typeface="Tahoma" panose="020B0604030504040204" pitchFamily="34" charset="0"/>
              </a:rPr>
              <a:t>الملف الشخصي</a:t>
            </a:r>
            <a:endParaRPr kumimoji="0" lang="fr-FR" sz="1800" b="1" i="0" u="none" strike="noStrike" kern="1200" cap="none" spc="0" normalizeH="0" baseline="0" noProof="0" dirty="0">
              <a:ln>
                <a:noFill/>
              </a:ln>
              <a:solidFill>
                <a:srgbClr val="43464F"/>
              </a:solidFill>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12" name="Picture 11">
            <a:extLst>
              <a:ext uri="{FF2B5EF4-FFF2-40B4-BE49-F238E27FC236}">
                <a16:creationId xmlns:a16="http://schemas.microsoft.com/office/drawing/2014/main" id="{25614FF6-A6E3-DC51-D878-988682502B31}"/>
              </a:ext>
            </a:extLst>
          </p:cNvPr>
          <p:cNvPicPr>
            <a:picLocks noChangeAspect="1"/>
          </p:cNvPicPr>
          <p:nvPr/>
        </p:nvPicPr>
        <p:blipFill>
          <a:blip r:embed="rId3"/>
          <a:stretch>
            <a:fillRect/>
          </a:stretch>
        </p:blipFill>
        <p:spPr>
          <a:xfrm>
            <a:off x="5014856" y="264829"/>
            <a:ext cx="2362033" cy="2362033"/>
          </a:xfrm>
          <a:prstGeom prst="rect">
            <a:avLst/>
          </a:prstGeom>
          <a:ln>
            <a:noFill/>
          </a:ln>
          <a:effectLst>
            <a:softEdge rad="112500"/>
          </a:effectLst>
        </p:spPr>
      </p:pic>
      <p:sp>
        <p:nvSpPr>
          <p:cNvPr id="13" name="Rectangle 12">
            <a:extLst>
              <a:ext uri="{FF2B5EF4-FFF2-40B4-BE49-F238E27FC236}">
                <a16:creationId xmlns:a16="http://schemas.microsoft.com/office/drawing/2014/main" id="{BF7C5534-984F-648F-86E0-D945E0CD3903}"/>
              </a:ext>
            </a:extLst>
          </p:cNvPr>
          <p:cNvSpPr/>
          <p:nvPr/>
        </p:nvSpPr>
        <p:spPr>
          <a:xfrm flipV="1">
            <a:off x="-1" y="0"/>
            <a:ext cx="7576283" cy="109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824607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2B224-6A30-4044-8F8E-2454AF594799}"/>
              </a:ext>
            </a:extLst>
          </p:cNvPr>
          <p:cNvSpPr>
            <a:spLocks noGrp="1"/>
          </p:cNvSpPr>
          <p:nvPr>
            <p:ph type="title"/>
          </p:nvPr>
        </p:nvSpPr>
        <p:spPr>
          <a:xfrm>
            <a:off x="377984" y="1791249"/>
            <a:ext cx="6803708" cy="4123821"/>
          </a:xfrm>
        </p:spPr>
        <p:txBody>
          <a:bodyPr wrap="square">
            <a:spAutoFit/>
          </a:bodyPr>
          <a:lstStyle/>
          <a:p>
            <a:pPr rtl="1"/>
            <a:r>
              <a:rPr lang="ar-DZ" sz="1599" dirty="0">
                <a:solidFill>
                  <a:srgbClr val="222222"/>
                </a:solidFill>
                <a:latin typeface="Tahoma" panose="020B0604030504040204" pitchFamily="34" charset="0"/>
                <a:ea typeface="Tahoma" panose="020B0604030504040204" pitchFamily="34" charset="0"/>
                <a:cs typeface="Tahoma" panose="020B0604030504040204" pitchFamily="34" charset="0"/>
              </a:rPr>
              <a:t>© جميع الحقوق محفوظة</a:t>
            </a:r>
            <a:br>
              <a:rPr lang="fr-FR" sz="1599" dirty="0">
                <a:solidFill>
                  <a:srgbClr val="222222"/>
                </a:solidFill>
                <a:latin typeface="Tahoma" panose="020B0604030504040204" pitchFamily="34" charset="0"/>
                <a:ea typeface="Tahoma" panose="020B0604030504040204" pitchFamily="34" charset="0"/>
                <a:cs typeface="Tahoma" panose="020B0604030504040204" pitchFamily="34" charset="0"/>
              </a:rPr>
            </a:br>
            <a:r>
              <a:rPr lang="en-GB" sz="1800" u="sng" dirty="0">
                <a:solidFill>
                  <a:srgbClr val="0000FF"/>
                </a:solidFill>
                <a:effectLst/>
                <a:latin typeface="Times New Roman" panose="02020603050405020304" pitchFamily="18" charset="0"/>
                <a:ea typeface="Calibri" panose="020F0502020204030204" pitchFamily="34" charset="0"/>
                <a:hlinkClick r:id="rId2"/>
              </a:rPr>
              <a:t>https://weldingjobs.pro/cv</a:t>
            </a:r>
            <a:br>
              <a:rPr lang="en-GB" sz="1800" dirty="0">
                <a:effectLst/>
                <a:latin typeface="Times New Roman" panose="02020603050405020304" pitchFamily="18" charset="0"/>
                <a:ea typeface="Calibri" panose="020F0502020204030204" pitchFamily="34" charset="0"/>
              </a:rPr>
            </a:br>
            <a:br>
              <a:rPr lang="fr-FR" sz="1799" dirty="0">
                <a:solidFill>
                  <a:srgbClr val="222222"/>
                </a:solidFill>
                <a:latin typeface="Tahoma" panose="020B0604030504040204" pitchFamily="34" charset="0"/>
                <a:ea typeface="Tahoma" panose="020B0604030504040204" pitchFamily="34" charset="0"/>
                <a:cs typeface="Tahoma" panose="020B0604030504040204" pitchFamily="34" charset="0"/>
              </a:rPr>
            </a:b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حقوق الطبع والنشر - يرجى قراءة هذه الرسالة</a:t>
            </a: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هذه القوالب والخطابات المجانية للسيرة الذاتية هي ملك لشركة </a:t>
            </a:r>
            <a: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t>BAHLA66 SL </a:t>
            </a: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يمكنك تنزيلها وتعديلها بحرية لاستخدامك الشخصي ولأغراض غير تجارية. لا يجوز إعادة بيع هذه النماذج تحت أي ظرف من الظروف. لا يجوز نسخ هذه المستندات ، أو أي جزء منها ، أو إعادة توزيعها أو استخدامها أو إعادة نشرها على مواقع ويب أخرى دون موافقة خطية مسبقة من </a:t>
            </a:r>
            <a: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t>BAHLA66 S.L.</a:t>
            </a: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تذكر إزالة معلومات حقوق النشر هذه قبل تحرير وطباعة سيرتك الذاتية الشخصية</a:t>
            </a:r>
            <a: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t> </a:t>
            </a: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a:t>
            </a:r>
            <a:b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br>
            <a:b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لأية أسئلة ، اكتب إلى</a:t>
            </a:r>
            <a:r>
              <a:rPr lang="en-GB" sz="1800" u="sng" dirty="0">
                <a:solidFill>
                  <a:srgbClr val="0000FF"/>
                </a:solidFill>
                <a:effectLst/>
                <a:latin typeface="Times New Roman" panose="02020603050405020304" pitchFamily="18" charset="0"/>
                <a:ea typeface="Calibri" panose="020F0502020204030204" pitchFamily="34" charset="0"/>
                <a:hlinkClick r:id="rId2"/>
              </a:rPr>
              <a:t>https://weldingjobs.pro/cv</a:t>
            </a:r>
            <a:br>
              <a:rPr lang="en-GB" sz="1800" dirty="0">
                <a:effectLst/>
                <a:latin typeface="Times New Roman" panose="02020603050405020304" pitchFamily="18" charset="0"/>
                <a:ea typeface="Calibri" panose="020F0502020204030204" pitchFamily="34" charset="0"/>
              </a:rPr>
            </a:b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اكتشف المزيد من قوالب السيرة الذاتية على</a:t>
            </a:r>
            <a:r>
              <a:rPr lang="en-GB" sz="1800" u="sng" dirty="0">
                <a:solidFill>
                  <a:srgbClr val="0000FF"/>
                </a:solidFill>
                <a:effectLst/>
                <a:latin typeface="Times New Roman" panose="02020603050405020304" pitchFamily="18" charset="0"/>
                <a:ea typeface="Calibri" panose="020F0502020204030204" pitchFamily="34" charset="0"/>
                <a:hlinkClick r:id="rId2"/>
              </a:rPr>
              <a:t>https://weldingjobs.pro/cv</a:t>
            </a:r>
            <a:br>
              <a:rPr lang="en-GB" sz="1800" dirty="0">
                <a:effectLst/>
                <a:latin typeface="Times New Roman" panose="02020603050405020304" pitchFamily="18" charset="0"/>
                <a:ea typeface="Calibri" panose="020F0502020204030204" pitchFamily="34" charset="0"/>
              </a:rPr>
            </a:br>
            <a:endParaRPr lang="fr-FR" sz="1799"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A24DC013-7EC9-42F8-B168-B573F96272D2}"/>
              </a:ext>
            </a:extLst>
          </p:cNvPr>
          <p:cNvPicPr>
            <a:picLocks noChangeAspect="1"/>
          </p:cNvPicPr>
          <p:nvPr/>
        </p:nvPicPr>
        <p:blipFill>
          <a:blip r:embed="rId3"/>
          <a:stretch>
            <a:fillRect/>
          </a:stretch>
        </p:blipFill>
        <p:spPr>
          <a:xfrm>
            <a:off x="947339" y="663689"/>
            <a:ext cx="5664996" cy="1723301"/>
          </a:xfrm>
          <a:prstGeom prst="rect">
            <a:avLst/>
          </a:prstGeom>
        </p:spPr>
      </p:pic>
    </p:spTree>
    <p:extLst>
      <p:ext uri="{BB962C8B-B14F-4D97-AF65-F5344CB8AC3E}">
        <p14:creationId xmlns:p14="http://schemas.microsoft.com/office/powerpoint/2010/main" val="3663114289"/>
      </p:ext>
    </p:extLst>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2806</TotalTime>
  <Words>411</Words>
  <Application>Microsoft Office PowerPoint</Application>
  <PresentationFormat>Custom</PresentationFormat>
  <Paragraphs>49</Paragraphs>
  <Slides>2</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vt:i4>
      </vt:variant>
    </vt:vector>
  </HeadingPairs>
  <TitlesOfParts>
    <vt:vector size="13" baseType="lpstr">
      <vt:lpstr>Arial</vt:lpstr>
      <vt:lpstr>Calibri</vt:lpstr>
      <vt:lpstr>Roboto</vt:lpstr>
      <vt:lpstr>Tahoma</vt:lpstr>
      <vt:lpstr>Times New Roman</vt:lpstr>
      <vt:lpstr>Tw Cen MT</vt:lpstr>
      <vt:lpstr>Tw Cen MT Condensed</vt:lpstr>
      <vt:lpstr>Wingdings</vt:lpstr>
      <vt:lpstr>Wingdings 3</vt:lpstr>
      <vt:lpstr>Thème Office</vt:lpstr>
      <vt:lpstr>Integral</vt:lpstr>
      <vt:lpstr>PowerPoint Presentation</vt:lpstr>
      <vt:lpstr>© جميع الحقوق محفوظة https://weldingjobs.pro/cv    حقوق الطبع والنشر - يرجى قراءة هذه الرسالة  هذه القوالب والخطابات المجانية للسيرة الذاتية هي ملك لشركة BAHLA66 SL يمكنك تنزيلها وتعديلها بحرية لاستخدامك الشخصي ولأغراض غير تجارية. لا يجوز إعادة بيع هذه النماذج تحت أي ظرف من الظروف. لا يجوز نسخ هذه المستندات ، أو أي جزء منها ، أو إعادة توزيعها أو استخدامها أو إعادة نشرها على مواقع ويب أخرى دون موافقة خطية مسبقة من BAHLA66 S.L. تذكر إزالة معلومات حقوق النشر هذه قبل تحرير وطباعة سيرتك الذاتية الشخصية .  لأية أسئلة ، اكتب إلىhttps://weldingjobs.pro/cv   اكتشف المزيد من قوالب السيرة الذاتية علىhttps://weldingjobs.pro/cv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BESTFREECV.COM</dc:title>
  <dc:creator>YOUSSEF BAHLA</dc:creator>
  <cp:keywords>FREE CV</cp:keywords>
  <cp:lastModifiedBy>Windows User</cp:lastModifiedBy>
  <cp:revision>319</cp:revision>
  <dcterms:created xsi:type="dcterms:W3CDTF">2015-07-03T12:55:42Z</dcterms:created>
  <dcterms:modified xsi:type="dcterms:W3CDTF">2022-12-26T20:20:54Z</dcterms:modified>
  <cp:category>CV</cp:category>
</cp:coreProperties>
</file>