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5"/>
  </p:notesMasterIdLst>
  <p:sldIdLst>
    <p:sldId id="280" r:id="rId3"/>
    <p:sldId id="268" r:id="rId4"/>
  </p:sldIdLst>
  <p:sldSz cx="7559675" cy="10691813"/>
  <p:notesSz cx="6858000" cy="9144000"/>
  <p:defaultTextStyle>
    <a:defPPr>
      <a:defRPr lang="fr-FR"/>
    </a:defPPr>
    <a:lvl1pPr marL="0" algn="l" defTabSz="436380" rtl="0" eaLnBrk="1" latinLnBrk="0" hangingPunct="1">
      <a:defRPr sz="1718" kern="1200">
        <a:solidFill>
          <a:schemeClr val="tx1"/>
        </a:solidFill>
        <a:latin typeface="+mn-lt"/>
        <a:ea typeface="+mn-ea"/>
        <a:cs typeface="+mn-cs"/>
      </a:defRPr>
    </a:lvl1pPr>
    <a:lvl2pPr marL="436380" algn="l" defTabSz="436380" rtl="0" eaLnBrk="1" latinLnBrk="0" hangingPunct="1">
      <a:defRPr sz="1718" kern="1200">
        <a:solidFill>
          <a:schemeClr val="tx1"/>
        </a:solidFill>
        <a:latin typeface="+mn-lt"/>
        <a:ea typeface="+mn-ea"/>
        <a:cs typeface="+mn-cs"/>
      </a:defRPr>
    </a:lvl2pPr>
    <a:lvl3pPr marL="872761" algn="l" defTabSz="436380" rtl="0" eaLnBrk="1" latinLnBrk="0" hangingPunct="1">
      <a:defRPr sz="1718" kern="1200">
        <a:solidFill>
          <a:schemeClr val="tx1"/>
        </a:solidFill>
        <a:latin typeface="+mn-lt"/>
        <a:ea typeface="+mn-ea"/>
        <a:cs typeface="+mn-cs"/>
      </a:defRPr>
    </a:lvl3pPr>
    <a:lvl4pPr marL="1309142" algn="l" defTabSz="436380" rtl="0" eaLnBrk="1" latinLnBrk="0" hangingPunct="1">
      <a:defRPr sz="1718" kern="1200">
        <a:solidFill>
          <a:schemeClr val="tx1"/>
        </a:solidFill>
        <a:latin typeface="+mn-lt"/>
        <a:ea typeface="+mn-ea"/>
        <a:cs typeface="+mn-cs"/>
      </a:defRPr>
    </a:lvl4pPr>
    <a:lvl5pPr marL="1745523" algn="l" defTabSz="436380" rtl="0" eaLnBrk="1" latinLnBrk="0" hangingPunct="1">
      <a:defRPr sz="1718" kern="1200">
        <a:solidFill>
          <a:schemeClr val="tx1"/>
        </a:solidFill>
        <a:latin typeface="+mn-lt"/>
        <a:ea typeface="+mn-ea"/>
        <a:cs typeface="+mn-cs"/>
      </a:defRPr>
    </a:lvl5pPr>
    <a:lvl6pPr marL="2181903" algn="l" defTabSz="436380" rtl="0" eaLnBrk="1" latinLnBrk="0" hangingPunct="1">
      <a:defRPr sz="1718" kern="1200">
        <a:solidFill>
          <a:schemeClr val="tx1"/>
        </a:solidFill>
        <a:latin typeface="+mn-lt"/>
        <a:ea typeface="+mn-ea"/>
        <a:cs typeface="+mn-cs"/>
      </a:defRPr>
    </a:lvl6pPr>
    <a:lvl7pPr marL="2618283" algn="l" defTabSz="436380" rtl="0" eaLnBrk="1" latinLnBrk="0" hangingPunct="1">
      <a:defRPr sz="1718" kern="1200">
        <a:solidFill>
          <a:schemeClr val="tx1"/>
        </a:solidFill>
        <a:latin typeface="+mn-lt"/>
        <a:ea typeface="+mn-ea"/>
        <a:cs typeface="+mn-cs"/>
      </a:defRPr>
    </a:lvl7pPr>
    <a:lvl8pPr marL="3054665" algn="l" defTabSz="436380" rtl="0" eaLnBrk="1" latinLnBrk="0" hangingPunct="1">
      <a:defRPr sz="1718" kern="1200">
        <a:solidFill>
          <a:schemeClr val="tx1"/>
        </a:solidFill>
        <a:latin typeface="+mn-lt"/>
        <a:ea typeface="+mn-ea"/>
        <a:cs typeface="+mn-cs"/>
      </a:defRPr>
    </a:lvl8pPr>
    <a:lvl9pPr marL="3491045" algn="l" defTabSz="436380" rtl="0" eaLnBrk="1" latinLnBrk="0" hangingPunct="1">
      <a:defRPr sz="171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868"/>
    <a:srgbClr val="CBA123"/>
    <a:srgbClr val="333333"/>
    <a:srgbClr val="F73939"/>
    <a:srgbClr val="2A7FA0"/>
    <a:srgbClr val="F6B5B3"/>
    <a:srgbClr val="435470"/>
    <a:srgbClr val="E9CBC9"/>
    <a:srgbClr val="A6A6A6"/>
    <a:srgbClr val="4346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5" autoAdjust="0"/>
    <p:restoredTop sz="96366" autoAdjust="0"/>
  </p:normalViewPr>
  <p:slideViewPr>
    <p:cSldViewPr snapToGrid="0" snapToObjects="1">
      <p:cViewPr varScale="1">
        <p:scale>
          <a:sx n="67" d="100"/>
          <a:sy n="67" d="100"/>
        </p:scale>
        <p:origin x="1626" y="138"/>
      </p:cViewPr>
      <p:guideLst>
        <p:guide orient="horz" pos="3368"/>
        <p:guide pos="238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06-06-1444</a:t>
            </a:fld>
            <a:endParaRPr lang="ar-MA"/>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72761" rtl="0" eaLnBrk="1" latinLnBrk="0" hangingPunct="1">
      <a:defRPr sz="1145" kern="1200">
        <a:solidFill>
          <a:schemeClr val="tx1"/>
        </a:solidFill>
        <a:latin typeface="+mn-lt"/>
        <a:ea typeface="+mn-ea"/>
        <a:cs typeface="+mn-cs"/>
      </a:defRPr>
    </a:lvl1pPr>
    <a:lvl2pPr marL="436380" algn="l" defTabSz="872761" rtl="0" eaLnBrk="1" latinLnBrk="0" hangingPunct="1">
      <a:defRPr sz="1145" kern="1200">
        <a:solidFill>
          <a:schemeClr val="tx1"/>
        </a:solidFill>
        <a:latin typeface="+mn-lt"/>
        <a:ea typeface="+mn-ea"/>
        <a:cs typeface="+mn-cs"/>
      </a:defRPr>
    </a:lvl2pPr>
    <a:lvl3pPr marL="872761" algn="l" defTabSz="872761" rtl="0" eaLnBrk="1" latinLnBrk="0" hangingPunct="1">
      <a:defRPr sz="1145" kern="1200">
        <a:solidFill>
          <a:schemeClr val="tx1"/>
        </a:solidFill>
        <a:latin typeface="+mn-lt"/>
        <a:ea typeface="+mn-ea"/>
        <a:cs typeface="+mn-cs"/>
      </a:defRPr>
    </a:lvl3pPr>
    <a:lvl4pPr marL="1309142" algn="l" defTabSz="872761" rtl="0" eaLnBrk="1" latinLnBrk="0" hangingPunct="1">
      <a:defRPr sz="1145" kern="1200">
        <a:solidFill>
          <a:schemeClr val="tx1"/>
        </a:solidFill>
        <a:latin typeface="+mn-lt"/>
        <a:ea typeface="+mn-ea"/>
        <a:cs typeface="+mn-cs"/>
      </a:defRPr>
    </a:lvl4pPr>
    <a:lvl5pPr marL="1745523" algn="l" defTabSz="872761" rtl="0" eaLnBrk="1" latinLnBrk="0" hangingPunct="1">
      <a:defRPr sz="1145" kern="1200">
        <a:solidFill>
          <a:schemeClr val="tx1"/>
        </a:solidFill>
        <a:latin typeface="+mn-lt"/>
        <a:ea typeface="+mn-ea"/>
        <a:cs typeface="+mn-cs"/>
      </a:defRPr>
    </a:lvl5pPr>
    <a:lvl6pPr marL="2181903" algn="l" defTabSz="872761" rtl="0" eaLnBrk="1" latinLnBrk="0" hangingPunct="1">
      <a:defRPr sz="1145" kern="1200">
        <a:solidFill>
          <a:schemeClr val="tx1"/>
        </a:solidFill>
        <a:latin typeface="+mn-lt"/>
        <a:ea typeface="+mn-ea"/>
        <a:cs typeface="+mn-cs"/>
      </a:defRPr>
    </a:lvl6pPr>
    <a:lvl7pPr marL="2618283" algn="l" defTabSz="872761" rtl="0" eaLnBrk="1" latinLnBrk="0" hangingPunct="1">
      <a:defRPr sz="1145" kern="1200">
        <a:solidFill>
          <a:schemeClr val="tx1"/>
        </a:solidFill>
        <a:latin typeface="+mn-lt"/>
        <a:ea typeface="+mn-ea"/>
        <a:cs typeface="+mn-cs"/>
      </a:defRPr>
    </a:lvl7pPr>
    <a:lvl8pPr marL="3054665" algn="l" defTabSz="872761" rtl="0" eaLnBrk="1" latinLnBrk="0" hangingPunct="1">
      <a:defRPr sz="1145" kern="1200">
        <a:solidFill>
          <a:schemeClr val="tx1"/>
        </a:solidFill>
        <a:latin typeface="+mn-lt"/>
        <a:ea typeface="+mn-ea"/>
        <a:cs typeface="+mn-cs"/>
      </a:defRPr>
    </a:lvl8pPr>
    <a:lvl9pPr marL="3491045" algn="l" defTabSz="872761" rtl="0" eaLnBrk="1" latinLnBrk="0" hangingPunct="1">
      <a:defRPr sz="114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pPr marL="0" marR="0" lvl="0" indent="0" algn="l" defTabSz="801654" rtl="0" eaLnBrk="1" fontAlgn="auto" latinLnBrk="0" hangingPunct="1">
              <a:lnSpc>
                <a:spcPct val="100000"/>
              </a:lnSpc>
              <a:spcBef>
                <a:spcPts val="0"/>
              </a:spcBef>
              <a:spcAft>
                <a:spcPts val="0"/>
              </a:spcAft>
              <a:buClrTx/>
              <a:buSzTx/>
              <a:buFontTx/>
              <a:buNone/>
              <a:tabLst/>
              <a:defRPr/>
            </a:pPr>
            <a:r>
              <a:rPr lang="ar-DZ" dirty="0"/>
              <a:t>جميع الحقوق محفوظة لموقع </a:t>
            </a:r>
            <a:r>
              <a:rPr lang="fr-FR" dirty="0"/>
              <a:t> www.bestfreecv.com</a:t>
            </a:r>
          </a:p>
          <a:p>
            <a:endParaRPr lang="fr-FR" dirty="0"/>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481829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dirty="0"/>
              <a:t>www.BestFreeCv.Com</a:t>
            </a:r>
          </a:p>
        </p:txBody>
      </p:sp>
      <p:sp>
        <p:nvSpPr>
          <p:cNvPr id="4" name="Slide Number Placeholder 3"/>
          <p:cNvSpPr>
            <a:spLocks noGrp="1"/>
          </p:cNvSpPr>
          <p:nvPr>
            <p:ph type="sldNum" sz="quarter" idx="5"/>
          </p:nvPr>
        </p:nvSpPr>
        <p:spPr/>
        <p:txBody>
          <a:bodyPr/>
          <a:lstStyle/>
          <a:p>
            <a:pPr marL="0" marR="0" lvl="0" indent="0" algn="l" defTabSz="436380" rtl="0" eaLnBrk="1" fontAlgn="auto" latinLnBrk="0" hangingPunct="1">
              <a:lnSpc>
                <a:spcPct val="100000"/>
              </a:lnSpc>
              <a:spcBef>
                <a:spcPts val="0"/>
              </a:spcBef>
              <a:spcAft>
                <a:spcPts val="0"/>
              </a:spcAft>
              <a:buClrTx/>
              <a:buSzTx/>
              <a:buFontTx/>
              <a:buNone/>
              <a:tabLst/>
              <a:defRPr/>
            </a:pPr>
            <a:fld id="{3D016160-EAAB-42DA-81FB-BDD86292C248}" type="slidenum">
              <a:rPr kumimoji="0" lang="ar-MA"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436380" rtl="0" eaLnBrk="1" fontAlgn="auto" latinLnBrk="0" hangingPunct="1">
                <a:lnSpc>
                  <a:spcPct val="100000"/>
                </a:lnSpc>
                <a:spcBef>
                  <a:spcPts val="0"/>
                </a:spcBef>
                <a:spcAft>
                  <a:spcPts val="0"/>
                </a:spcAft>
                <a:buClrTx/>
                <a:buSzTx/>
                <a:buFontTx/>
                <a:buNone/>
                <a:tabLst/>
                <a:defRPr/>
              </a:pPr>
              <a:t>2</a:t>
            </a:fld>
            <a:endParaRPr kumimoji="0" lang="ar-MA"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672160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6977" y="3321397"/>
            <a:ext cx="6425724" cy="2291809"/>
          </a:xfrm>
        </p:spPr>
        <p:txBody>
          <a:bodyPr/>
          <a:lstStyle/>
          <a:p>
            <a:r>
              <a:rPr lang="fr-FR"/>
              <a:t>Cliquez et modifiez le titre</a:t>
            </a:r>
          </a:p>
        </p:txBody>
      </p:sp>
      <p:sp>
        <p:nvSpPr>
          <p:cNvPr id="3" name="Sous-titre 2"/>
          <p:cNvSpPr>
            <a:spLocks noGrp="1"/>
          </p:cNvSpPr>
          <p:nvPr>
            <p:ph type="subTitle" idx="1"/>
          </p:nvPr>
        </p:nvSpPr>
        <p:spPr>
          <a:xfrm>
            <a:off x="1133952" y="6058698"/>
            <a:ext cx="5291773" cy="2732352"/>
          </a:xfrm>
        </p:spPr>
        <p:txBody>
          <a:bodyPr/>
          <a:lstStyle>
            <a:lvl1pPr marL="0" indent="0" algn="ctr">
              <a:buNone/>
              <a:defRPr>
                <a:solidFill>
                  <a:schemeClr val="tx1">
                    <a:tint val="75000"/>
                  </a:schemeClr>
                </a:solidFill>
              </a:defRPr>
            </a:lvl1pPr>
            <a:lvl2pPr marL="347436" indent="0" algn="ctr">
              <a:buNone/>
              <a:defRPr>
                <a:solidFill>
                  <a:schemeClr val="tx1">
                    <a:tint val="75000"/>
                  </a:schemeClr>
                </a:solidFill>
              </a:defRPr>
            </a:lvl2pPr>
            <a:lvl3pPr marL="694872" indent="0" algn="ctr">
              <a:buNone/>
              <a:defRPr>
                <a:solidFill>
                  <a:schemeClr val="tx1">
                    <a:tint val="75000"/>
                  </a:schemeClr>
                </a:solidFill>
              </a:defRPr>
            </a:lvl3pPr>
            <a:lvl4pPr marL="1042307" indent="0" algn="ctr">
              <a:buNone/>
              <a:defRPr>
                <a:solidFill>
                  <a:schemeClr val="tx1">
                    <a:tint val="75000"/>
                  </a:schemeClr>
                </a:solidFill>
              </a:defRPr>
            </a:lvl4pPr>
            <a:lvl5pPr marL="1389742" indent="0" algn="ctr">
              <a:buNone/>
              <a:defRPr>
                <a:solidFill>
                  <a:schemeClr val="tx1">
                    <a:tint val="75000"/>
                  </a:schemeClr>
                </a:solidFill>
              </a:defRPr>
            </a:lvl5pPr>
            <a:lvl6pPr marL="1737179" indent="0" algn="ctr">
              <a:buNone/>
              <a:defRPr>
                <a:solidFill>
                  <a:schemeClr val="tx1">
                    <a:tint val="75000"/>
                  </a:schemeClr>
                </a:solidFill>
              </a:defRPr>
            </a:lvl6pPr>
            <a:lvl7pPr marL="2084615" indent="0" algn="ctr">
              <a:buNone/>
              <a:defRPr>
                <a:solidFill>
                  <a:schemeClr val="tx1">
                    <a:tint val="75000"/>
                  </a:schemeClr>
                </a:solidFill>
              </a:defRPr>
            </a:lvl7pPr>
            <a:lvl8pPr marL="2432050" indent="0" algn="ctr">
              <a:buNone/>
              <a:defRPr>
                <a:solidFill>
                  <a:schemeClr val="tx1">
                    <a:tint val="75000"/>
                  </a:schemeClr>
                </a:solidFill>
              </a:defRPr>
            </a:lvl8pPr>
            <a:lvl9pPr marL="277948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60353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00106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3180" y="668242"/>
            <a:ext cx="1406940" cy="14218627"/>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362" y="668242"/>
            <a:ext cx="4094824" cy="1421862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891582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5866" y="3920334"/>
            <a:ext cx="5456831" cy="3527739"/>
          </a:xfrm>
        </p:spPr>
        <p:txBody>
          <a:bodyPr anchor="b">
            <a:normAutofit/>
          </a:bodyPr>
          <a:lstStyle>
            <a:lvl1pPr>
              <a:defRPr sz="4464"/>
            </a:lvl1pPr>
          </a:lstStyle>
          <a:p>
            <a:r>
              <a:rPr lang="en-US"/>
              <a:t>Click to edit Master title style</a:t>
            </a:r>
            <a:endParaRPr lang="en-US" dirty="0"/>
          </a:p>
        </p:txBody>
      </p:sp>
      <p:sp>
        <p:nvSpPr>
          <p:cNvPr id="3" name="Subtitle 2"/>
          <p:cNvSpPr>
            <a:spLocks noGrp="1"/>
          </p:cNvSpPr>
          <p:nvPr>
            <p:ph type="subTitle" idx="1"/>
          </p:nvPr>
        </p:nvSpPr>
        <p:spPr>
          <a:xfrm>
            <a:off x="1605866" y="7448069"/>
            <a:ext cx="5456831" cy="1755907"/>
          </a:xfrm>
        </p:spPr>
        <p:txBody>
          <a:bodyPr anchor="t"/>
          <a:lstStyle>
            <a:lvl1pPr marL="0" indent="0" algn="l">
              <a:buNone/>
              <a:defRPr>
                <a:solidFill>
                  <a:schemeClr val="tx1">
                    <a:lumMod val="65000"/>
                    <a:lumOff val="35000"/>
                  </a:schemeClr>
                </a:solidFill>
              </a:defRPr>
            </a:lvl1pPr>
            <a:lvl2pPr marL="377967" indent="0" algn="ctr">
              <a:buNone/>
              <a:defRPr>
                <a:solidFill>
                  <a:schemeClr val="tx1">
                    <a:tint val="75000"/>
                  </a:schemeClr>
                </a:solidFill>
              </a:defRPr>
            </a:lvl2pPr>
            <a:lvl3pPr marL="755934" indent="0" algn="ctr">
              <a:buNone/>
              <a:defRPr>
                <a:solidFill>
                  <a:schemeClr val="tx1">
                    <a:tint val="75000"/>
                  </a:schemeClr>
                </a:solidFill>
              </a:defRPr>
            </a:lvl3pPr>
            <a:lvl4pPr marL="1133902" indent="0" algn="ctr">
              <a:buNone/>
              <a:defRPr>
                <a:solidFill>
                  <a:schemeClr val="tx1">
                    <a:tint val="75000"/>
                  </a:schemeClr>
                </a:solidFill>
              </a:defRPr>
            </a:lvl4pPr>
            <a:lvl5pPr marL="1511869" indent="0" algn="ctr">
              <a:buNone/>
              <a:defRPr>
                <a:solidFill>
                  <a:schemeClr val="tx1">
                    <a:tint val="75000"/>
                  </a:schemeClr>
                </a:solidFill>
              </a:defRPr>
            </a:lvl5pPr>
            <a:lvl6pPr marL="1889836" indent="0" algn="ctr">
              <a:buNone/>
              <a:defRPr>
                <a:solidFill>
                  <a:schemeClr val="tx1">
                    <a:tint val="75000"/>
                  </a:schemeClr>
                </a:solidFill>
              </a:defRPr>
            </a:lvl6pPr>
            <a:lvl7pPr marL="2267803" indent="0" algn="ctr">
              <a:buNone/>
              <a:defRPr>
                <a:solidFill>
                  <a:schemeClr val="tx1">
                    <a:tint val="75000"/>
                  </a:schemeClr>
                </a:solidFill>
              </a:defRPr>
            </a:lvl7pPr>
            <a:lvl8pPr marL="2645771" indent="0" algn="ctr">
              <a:buNone/>
              <a:defRPr>
                <a:solidFill>
                  <a:schemeClr val="tx1">
                    <a:tint val="75000"/>
                  </a:schemeClr>
                </a:solidFill>
              </a:defRPr>
            </a:lvl8pPr>
            <a:lvl9pPr marL="302373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8"/>
          <p:cNvSpPr/>
          <p:nvPr/>
        </p:nvSpPr>
        <p:spPr bwMode="auto">
          <a:xfrm>
            <a:off x="-26223" y="6736807"/>
            <a:ext cx="1153688" cy="1218818"/>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349986" y="7061681"/>
            <a:ext cx="483622" cy="569240"/>
          </a:xfrm>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8036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8168" y="973005"/>
            <a:ext cx="5447529" cy="1996943"/>
          </a:xfrm>
        </p:spPr>
        <p:txBody>
          <a:bodyPr/>
          <a:lstStyle/>
          <a:p>
            <a:r>
              <a:rPr lang="en-US"/>
              <a:t>Click to edit Master title style</a:t>
            </a:r>
            <a:endParaRPr lang="en-US" dirty="0"/>
          </a:p>
        </p:txBody>
      </p:sp>
      <p:sp>
        <p:nvSpPr>
          <p:cNvPr id="3" name="Content Placeholder 2"/>
          <p:cNvSpPr>
            <a:spLocks noGrp="1"/>
          </p:cNvSpPr>
          <p:nvPr>
            <p:ph idx="1"/>
          </p:nvPr>
        </p:nvSpPr>
        <p:spPr>
          <a:xfrm>
            <a:off x="1605865" y="3326342"/>
            <a:ext cx="5449832" cy="58894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48" y="1108772"/>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821871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5865" y="3234300"/>
            <a:ext cx="5449832" cy="2289900"/>
          </a:xfrm>
        </p:spPr>
        <p:txBody>
          <a:bodyPr anchor="b"/>
          <a:lstStyle>
            <a:lvl1pPr algn="l">
              <a:defRPr sz="3307" b="0" cap="none"/>
            </a:lvl1pPr>
          </a:lstStyle>
          <a:p>
            <a:r>
              <a:rPr lang="en-US"/>
              <a:t>Click to edit Master title style</a:t>
            </a:r>
            <a:endParaRPr lang="en-US" dirty="0"/>
          </a:p>
        </p:txBody>
      </p:sp>
      <p:sp>
        <p:nvSpPr>
          <p:cNvPr id="3" name="Text Placeholder 2"/>
          <p:cNvSpPr>
            <a:spLocks noGrp="1"/>
          </p:cNvSpPr>
          <p:nvPr>
            <p:ph type="body" idx="1"/>
          </p:nvPr>
        </p:nvSpPr>
        <p:spPr>
          <a:xfrm>
            <a:off x="1605865" y="5583502"/>
            <a:ext cx="5449832" cy="1341388"/>
          </a:xfrm>
        </p:spPr>
        <p:txBody>
          <a:bodyPr anchor="t"/>
          <a:lstStyle>
            <a:lvl1pPr marL="0" indent="0" algn="l">
              <a:buNone/>
              <a:defRPr sz="1653">
                <a:solidFill>
                  <a:schemeClr val="tx1">
                    <a:lumMod val="65000"/>
                    <a:lumOff val="3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8" y="4936705"/>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422651" y="5057705"/>
            <a:ext cx="483622" cy="569240"/>
          </a:xfrm>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50886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05866" y="3331185"/>
            <a:ext cx="2643514" cy="587347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2545" y="3331185"/>
            <a:ext cx="2643152" cy="587347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8" y="1108772"/>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422651" y="1228176"/>
            <a:ext cx="483622" cy="569240"/>
          </a:xfrm>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03041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872848" y="3471372"/>
            <a:ext cx="2376532" cy="898409"/>
          </a:xfrm>
        </p:spPr>
        <p:txBody>
          <a:bodyPr anchor="b">
            <a:noAutofit/>
          </a:bodyPr>
          <a:lstStyle>
            <a:lvl1pPr marL="0" indent="0">
              <a:buNone/>
              <a:defRPr sz="1984" b="0"/>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1605865" y="4369781"/>
            <a:ext cx="2643515" cy="484187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76147" y="3466339"/>
            <a:ext cx="2375410" cy="898409"/>
          </a:xfrm>
        </p:spPr>
        <p:txBody>
          <a:bodyPr anchor="b">
            <a:noAutofit/>
          </a:bodyPr>
          <a:lstStyle>
            <a:lvl1pPr marL="0" indent="0">
              <a:buNone/>
              <a:defRPr sz="1984" b="0"/>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4409575" y="4364749"/>
            <a:ext cx="2641984" cy="484187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F6A27C-E2F9-C140-AA96-063441F5E1DC}" type="datetimeFigureOut">
              <a:rPr lang="fr-FR" smtClean="0"/>
              <a:t>29/12/2022</a:t>
            </a:fld>
            <a:endParaRPr lang="fr-FR"/>
          </a:p>
        </p:txBody>
      </p:sp>
      <p:sp>
        <p:nvSpPr>
          <p:cNvPr id="8" name="Footer Placeholder 7"/>
          <p:cNvSpPr>
            <a:spLocks noGrp="1"/>
          </p:cNvSpPr>
          <p:nvPr>
            <p:ph type="ftr" sz="quarter" idx="11"/>
          </p:nvPr>
        </p:nvSpPr>
        <p:spPr/>
        <p:txBody>
          <a:bodyPr/>
          <a:lstStyle/>
          <a:p>
            <a:endParaRPr lang="fr-FR"/>
          </a:p>
        </p:txBody>
      </p:sp>
      <p:sp>
        <p:nvSpPr>
          <p:cNvPr id="11" name="Freeform 11"/>
          <p:cNvSpPr/>
          <p:nvPr/>
        </p:nvSpPr>
        <p:spPr bwMode="auto">
          <a:xfrm flipV="1">
            <a:off x="48" y="1108772"/>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422651" y="1228176"/>
            <a:ext cx="483622" cy="569240"/>
          </a:xfrm>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900919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08167" y="973005"/>
            <a:ext cx="5447530" cy="1996943"/>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F6A27C-E2F9-C140-AA96-063441F5E1DC}" type="datetimeFigureOut">
              <a:rPr lang="fr-FR" smtClean="0"/>
              <a:t>29/12/2022</a:t>
            </a:fld>
            <a:endParaRPr lang="fr-FR"/>
          </a:p>
        </p:txBody>
      </p:sp>
      <p:sp>
        <p:nvSpPr>
          <p:cNvPr id="4" name="Footer Placeholder 3"/>
          <p:cNvSpPr>
            <a:spLocks noGrp="1"/>
          </p:cNvSpPr>
          <p:nvPr>
            <p:ph type="ftr" sz="quarter" idx="11"/>
          </p:nvPr>
        </p:nvSpPr>
        <p:spPr/>
        <p:txBody>
          <a:bodyPr/>
          <a:lstStyle/>
          <a:p>
            <a:endParaRPr lang="fr-FR"/>
          </a:p>
        </p:txBody>
      </p:sp>
      <p:sp>
        <p:nvSpPr>
          <p:cNvPr id="8" name="Freeform 11"/>
          <p:cNvSpPr/>
          <p:nvPr/>
        </p:nvSpPr>
        <p:spPr bwMode="auto">
          <a:xfrm flipV="1">
            <a:off x="48" y="1108772"/>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865749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6A27C-E2F9-C140-AA96-063441F5E1DC}" type="datetimeFigureOut">
              <a:rPr lang="fr-FR" smtClean="0"/>
              <a:t>29/12/2022</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8" y="1108772"/>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689528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5865" y="695463"/>
            <a:ext cx="2173972" cy="1522098"/>
          </a:xfrm>
        </p:spPr>
        <p:txBody>
          <a:bodyPr anchor="b"/>
          <a:lstStyle>
            <a:lvl1pPr algn="l">
              <a:defRPr sz="1653" b="0"/>
            </a:lvl1pPr>
          </a:lstStyle>
          <a:p>
            <a:r>
              <a:rPr lang="en-US"/>
              <a:t>Click to edit Master title style</a:t>
            </a:r>
            <a:endParaRPr lang="en-US" dirty="0"/>
          </a:p>
        </p:txBody>
      </p:sp>
      <p:sp>
        <p:nvSpPr>
          <p:cNvPr id="3" name="Content Placeholder 2"/>
          <p:cNvSpPr>
            <a:spLocks noGrp="1"/>
          </p:cNvSpPr>
          <p:nvPr>
            <p:ph idx="1"/>
          </p:nvPr>
        </p:nvSpPr>
        <p:spPr>
          <a:xfrm>
            <a:off x="3921618" y="695466"/>
            <a:ext cx="3134079" cy="8442078"/>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05865" y="2492282"/>
            <a:ext cx="2173972" cy="6645256"/>
          </a:xfrm>
        </p:spPr>
        <p:txBody>
          <a:bodyPr/>
          <a:lstStyle>
            <a:lvl1pPr marL="0" indent="0">
              <a:buNone/>
              <a:defRPr sz="1157"/>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5" name="Date Placeholder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8" y="1108772"/>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18035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120530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5865" y="7484269"/>
            <a:ext cx="5449832" cy="883560"/>
          </a:xfrm>
        </p:spPr>
        <p:txBody>
          <a:bodyPr anchor="b">
            <a:normAutofit/>
          </a:bodyPr>
          <a:lstStyle>
            <a:lvl1pPr algn="l">
              <a:defRPr sz="1984"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05865" y="989928"/>
            <a:ext cx="5449832" cy="6010006"/>
          </a:xfrm>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en-US"/>
              <a:t>Click icon to add picture</a:t>
            </a:r>
            <a:endParaRPr lang="en-US" dirty="0"/>
          </a:p>
        </p:txBody>
      </p:sp>
      <p:sp>
        <p:nvSpPr>
          <p:cNvPr id="4" name="Text Placeholder 3"/>
          <p:cNvSpPr>
            <a:spLocks noGrp="1"/>
          </p:cNvSpPr>
          <p:nvPr>
            <p:ph type="body" sz="half" idx="2"/>
          </p:nvPr>
        </p:nvSpPr>
        <p:spPr>
          <a:xfrm>
            <a:off x="1605865" y="8367829"/>
            <a:ext cx="5449832" cy="769711"/>
          </a:xfrm>
        </p:spPr>
        <p:txBody>
          <a:bodyPr>
            <a:normAutofit/>
          </a:bodyPr>
          <a:lstStyle>
            <a:lvl1pPr marL="0" indent="0">
              <a:buNone/>
              <a:defRPr sz="992"/>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5" name="Date Placeholder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8" y="7655856"/>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422651" y="7768774"/>
            <a:ext cx="483622" cy="569240"/>
          </a:xfrm>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12139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605865" y="950383"/>
            <a:ext cx="5449832" cy="4859552"/>
          </a:xfrm>
        </p:spPr>
        <p:txBody>
          <a:bodyPr anchor="ctr">
            <a:normAutofit/>
          </a:bodyPr>
          <a:lstStyle>
            <a:lvl1pPr algn="l">
              <a:defRPr sz="3968" b="0" cap="none"/>
            </a:lvl1pPr>
          </a:lstStyle>
          <a:p>
            <a:r>
              <a:rPr lang="en-US"/>
              <a:t>Click to edit Master title style</a:t>
            </a:r>
            <a:endParaRPr lang="en-US" dirty="0"/>
          </a:p>
        </p:txBody>
      </p:sp>
      <p:sp>
        <p:nvSpPr>
          <p:cNvPr id="3" name="Text Placeholder 2"/>
          <p:cNvSpPr>
            <a:spLocks noGrp="1"/>
          </p:cNvSpPr>
          <p:nvPr>
            <p:ph type="body" idx="1"/>
          </p:nvPr>
        </p:nvSpPr>
        <p:spPr>
          <a:xfrm>
            <a:off x="1605865" y="6788079"/>
            <a:ext cx="5449832" cy="2425635"/>
          </a:xfrm>
        </p:spPr>
        <p:txBody>
          <a:bodyPr anchor="ctr">
            <a:normAutofit/>
          </a:bodyPr>
          <a:lstStyle>
            <a:lvl1pPr marL="0" indent="0" algn="l">
              <a:buNone/>
              <a:defRPr sz="1488">
                <a:solidFill>
                  <a:schemeClr val="tx1">
                    <a:lumMod val="65000"/>
                    <a:lumOff val="3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48" y="4936705"/>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422651" y="5057705"/>
            <a:ext cx="483622" cy="569240"/>
          </a:xfrm>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5716290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09001" y="950383"/>
            <a:ext cx="5051016" cy="4514321"/>
          </a:xfrm>
        </p:spPr>
        <p:txBody>
          <a:bodyPr anchor="ctr">
            <a:normAutofit/>
          </a:bodyPr>
          <a:lstStyle>
            <a:lvl1pPr algn="l">
              <a:defRPr sz="3968"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1997371" y="5464704"/>
            <a:ext cx="4674273" cy="593990"/>
          </a:xfrm>
        </p:spPr>
        <p:txBody>
          <a:bodyPr anchor="ctr">
            <a:noAutofit/>
          </a:bodyPr>
          <a:lstStyle>
            <a:lvl1pPr marL="0" indent="0">
              <a:buFontTx/>
              <a:buNone/>
              <a:defRPr sz="1323">
                <a:solidFill>
                  <a:schemeClr val="tx1">
                    <a:lumMod val="50000"/>
                    <a:lumOff val="50000"/>
                  </a:schemeClr>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en-US"/>
              <a:t>Click to edit Master text styles</a:t>
            </a:r>
          </a:p>
        </p:txBody>
      </p:sp>
      <p:sp>
        <p:nvSpPr>
          <p:cNvPr id="3" name="Text Placeholder 2"/>
          <p:cNvSpPr>
            <a:spLocks noGrp="1"/>
          </p:cNvSpPr>
          <p:nvPr>
            <p:ph type="body" idx="1"/>
          </p:nvPr>
        </p:nvSpPr>
        <p:spPr>
          <a:xfrm>
            <a:off x="1605865" y="6788079"/>
            <a:ext cx="5449832" cy="2425635"/>
          </a:xfrm>
        </p:spPr>
        <p:txBody>
          <a:bodyPr anchor="ctr">
            <a:normAutofit/>
          </a:bodyPr>
          <a:lstStyle>
            <a:lvl1pPr marL="0" indent="0" algn="l">
              <a:buNone/>
              <a:defRPr sz="1488">
                <a:solidFill>
                  <a:schemeClr val="tx1">
                    <a:lumMod val="65000"/>
                    <a:lumOff val="3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Footer Placeholder 4"/>
          <p:cNvSpPr>
            <a:spLocks noGrp="1"/>
          </p:cNvSpPr>
          <p:nvPr>
            <p:ph type="ftr" sz="quarter" idx="11"/>
          </p:nvPr>
        </p:nvSpPr>
        <p:spPr/>
        <p:txBody>
          <a:bodyPr/>
          <a:lstStyle/>
          <a:p>
            <a:endParaRPr lang="fr-FR"/>
          </a:p>
        </p:txBody>
      </p:sp>
      <p:sp>
        <p:nvSpPr>
          <p:cNvPr id="19" name="Freeform 11"/>
          <p:cNvSpPr/>
          <p:nvPr/>
        </p:nvSpPr>
        <p:spPr bwMode="auto">
          <a:xfrm flipV="1">
            <a:off x="48" y="4936705"/>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422651" y="5057705"/>
            <a:ext cx="483622" cy="569240"/>
          </a:xfrm>
        </p:spPr>
        <p:txBody>
          <a:bodyPr/>
          <a:lstStyle/>
          <a:p>
            <a:fld id="{8CC829F0-9E9D-5843-8AC4-BFFFF05F267C}" type="slidenum">
              <a:rPr lang="fr-FR" smtClean="0"/>
              <a:t>‹#›</a:t>
            </a:fld>
            <a:endParaRPr lang="fr-FR"/>
          </a:p>
        </p:txBody>
      </p:sp>
      <p:sp>
        <p:nvSpPr>
          <p:cNvPr id="14" name="TextBox 13"/>
          <p:cNvSpPr txBox="1"/>
          <p:nvPr/>
        </p:nvSpPr>
        <p:spPr>
          <a:xfrm>
            <a:off x="1495001" y="1010258"/>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solidFill>
                <a:effectLst/>
                <a:latin typeface="Arial"/>
              </a:rPr>
              <a:t>“</a:t>
            </a:r>
          </a:p>
        </p:txBody>
      </p:sp>
      <p:sp>
        <p:nvSpPr>
          <p:cNvPr id="15" name="TextBox 14"/>
          <p:cNvSpPr txBox="1"/>
          <p:nvPr/>
        </p:nvSpPr>
        <p:spPr>
          <a:xfrm>
            <a:off x="6754048" y="4529453"/>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94202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605865" y="3801536"/>
            <a:ext cx="5449832" cy="4248109"/>
          </a:xfrm>
        </p:spPr>
        <p:txBody>
          <a:bodyPr anchor="b">
            <a:normAutofit/>
          </a:bodyPr>
          <a:lstStyle>
            <a:lvl1pPr algn="l">
              <a:defRPr sz="3968" b="0"/>
            </a:lvl1pPr>
          </a:lstStyle>
          <a:p>
            <a:r>
              <a:rPr lang="en-US"/>
              <a:t>Click to edit Master title style</a:t>
            </a:r>
            <a:endParaRPr lang="en-US" dirty="0"/>
          </a:p>
        </p:txBody>
      </p:sp>
      <p:sp>
        <p:nvSpPr>
          <p:cNvPr id="4" name="Text Placeholder 3"/>
          <p:cNvSpPr>
            <a:spLocks noGrp="1"/>
          </p:cNvSpPr>
          <p:nvPr>
            <p:ph type="body" sz="half" idx="2"/>
          </p:nvPr>
        </p:nvSpPr>
        <p:spPr>
          <a:xfrm>
            <a:off x="1605865" y="8078259"/>
            <a:ext cx="5449832" cy="1137501"/>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8" y="7655856"/>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422651" y="7768774"/>
            <a:ext cx="483622" cy="569240"/>
          </a:xfrm>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1557925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1809001" y="950383"/>
            <a:ext cx="5051016" cy="4514321"/>
          </a:xfrm>
        </p:spPr>
        <p:txBody>
          <a:bodyPr anchor="ctr">
            <a:normAutofit/>
          </a:bodyPr>
          <a:lstStyle>
            <a:lvl1pPr algn="l">
              <a:defRPr sz="3968"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605864" y="6771482"/>
            <a:ext cx="5529453" cy="1306777"/>
          </a:xfrm>
        </p:spPr>
        <p:txBody>
          <a:bodyPr anchor="b">
            <a:noAutofit/>
          </a:bodyPr>
          <a:lstStyle>
            <a:lvl1pPr marL="0" indent="0">
              <a:buFontTx/>
              <a:buNone/>
              <a:defRPr sz="1984">
                <a:solidFill>
                  <a:schemeClr val="accent1"/>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605864" y="8078259"/>
            <a:ext cx="5529453" cy="1137501"/>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Footer Placeholder 5"/>
          <p:cNvSpPr>
            <a:spLocks noGrp="1"/>
          </p:cNvSpPr>
          <p:nvPr>
            <p:ph type="ftr" sz="quarter" idx="11"/>
          </p:nvPr>
        </p:nvSpPr>
        <p:spPr/>
        <p:txBody>
          <a:bodyPr/>
          <a:lstStyle/>
          <a:p>
            <a:endParaRPr lang="fr-FR"/>
          </a:p>
        </p:txBody>
      </p:sp>
      <p:sp>
        <p:nvSpPr>
          <p:cNvPr id="20" name="Freeform 11"/>
          <p:cNvSpPr/>
          <p:nvPr/>
        </p:nvSpPr>
        <p:spPr bwMode="auto">
          <a:xfrm flipV="1">
            <a:off x="48" y="7655856"/>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422651" y="7768774"/>
            <a:ext cx="483622" cy="569240"/>
          </a:xfrm>
        </p:spPr>
        <p:txBody>
          <a:bodyPr/>
          <a:lstStyle/>
          <a:p>
            <a:fld id="{8CC829F0-9E9D-5843-8AC4-BFFFF05F267C}" type="slidenum">
              <a:rPr lang="fr-FR" smtClean="0"/>
              <a:t>‹#›</a:t>
            </a:fld>
            <a:endParaRPr lang="fr-FR"/>
          </a:p>
        </p:txBody>
      </p:sp>
      <p:sp>
        <p:nvSpPr>
          <p:cNvPr id="11" name="TextBox 10"/>
          <p:cNvSpPr txBox="1"/>
          <p:nvPr/>
        </p:nvSpPr>
        <p:spPr>
          <a:xfrm>
            <a:off x="1495001" y="1010258"/>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solidFill>
                <a:effectLst/>
                <a:latin typeface="Arial"/>
              </a:rPr>
              <a:t>“</a:t>
            </a:r>
          </a:p>
        </p:txBody>
      </p:sp>
      <p:sp>
        <p:nvSpPr>
          <p:cNvPr id="12" name="TextBox 11"/>
          <p:cNvSpPr txBox="1"/>
          <p:nvPr/>
        </p:nvSpPr>
        <p:spPr>
          <a:xfrm>
            <a:off x="6754048" y="4529453"/>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81179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605866" y="978145"/>
            <a:ext cx="5449831" cy="4490031"/>
          </a:xfrm>
        </p:spPr>
        <p:txBody>
          <a:bodyPr anchor="ctr">
            <a:normAutofit/>
          </a:bodyPr>
          <a:lstStyle>
            <a:lvl1pPr algn="l">
              <a:defRPr sz="3968" b="0"/>
            </a:lvl1pPr>
          </a:lstStyle>
          <a:p>
            <a:r>
              <a:rPr lang="en-US"/>
              <a:t>Click to edit Master title style</a:t>
            </a:r>
            <a:endParaRPr lang="en-US" dirty="0"/>
          </a:p>
        </p:txBody>
      </p:sp>
      <p:sp>
        <p:nvSpPr>
          <p:cNvPr id="21" name="Text Placeholder 9"/>
          <p:cNvSpPr>
            <a:spLocks noGrp="1"/>
          </p:cNvSpPr>
          <p:nvPr>
            <p:ph type="body" sz="quarter" idx="13"/>
          </p:nvPr>
        </p:nvSpPr>
        <p:spPr>
          <a:xfrm>
            <a:off x="1605865" y="6771482"/>
            <a:ext cx="5449832" cy="1306777"/>
          </a:xfrm>
        </p:spPr>
        <p:txBody>
          <a:bodyPr anchor="b">
            <a:noAutofit/>
          </a:bodyPr>
          <a:lstStyle>
            <a:lvl1pPr marL="0" indent="0">
              <a:buFontTx/>
              <a:buNone/>
              <a:defRPr sz="1984">
                <a:solidFill>
                  <a:schemeClr val="accent1"/>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605865" y="8078259"/>
            <a:ext cx="5449832" cy="1137501"/>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8" y="7655856"/>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422651" y="7768774"/>
            <a:ext cx="483622" cy="569240"/>
          </a:xfrm>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5461101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48" y="1108772"/>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143408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86733" y="978144"/>
            <a:ext cx="1369184" cy="823761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605866" y="978144"/>
            <a:ext cx="3899175" cy="82376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48" y="1108772"/>
            <a:ext cx="1123002" cy="79199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814003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162" y="6870484"/>
            <a:ext cx="6425724" cy="2123513"/>
          </a:xfrm>
        </p:spPr>
        <p:txBody>
          <a:bodyPr anchor="t"/>
          <a:lstStyle>
            <a:lvl1pPr algn="l">
              <a:defRPr sz="3039" b="1" cap="all"/>
            </a:lvl1pPr>
          </a:lstStyle>
          <a:p>
            <a:r>
              <a:rPr lang="fr-FR"/>
              <a:t>Cliquez et modifiez le titre</a:t>
            </a:r>
          </a:p>
        </p:txBody>
      </p:sp>
      <p:sp>
        <p:nvSpPr>
          <p:cNvPr id="3" name="Espace réservé du texte 2"/>
          <p:cNvSpPr>
            <a:spLocks noGrp="1"/>
          </p:cNvSpPr>
          <p:nvPr>
            <p:ph type="body" idx="1"/>
          </p:nvPr>
        </p:nvSpPr>
        <p:spPr>
          <a:xfrm>
            <a:off x="597162" y="4531648"/>
            <a:ext cx="6425724" cy="2338835"/>
          </a:xfrm>
        </p:spPr>
        <p:txBody>
          <a:bodyPr anchor="b"/>
          <a:lstStyle>
            <a:lvl1pPr marL="0" indent="0">
              <a:buNone/>
              <a:defRPr sz="1520">
                <a:solidFill>
                  <a:schemeClr val="tx1">
                    <a:tint val="75000"/>
                  </a:schemeClr>
                </a:solidFill>
              </a:defRPr>
            </a:lvl1pPr>
            <a:lvl2pPr marL="347436" indent="0">
              <a:buNone/>
              <a:defRPr sz="1368">
                <a:solidFill>
                  <a:schemeClr val="tx1">
                    <a:tint val="75000"/>
                  </a:schemeClr>
                </a:solidFill>
              </a:defRPr>
            </a:lvl2pPr>
            <a:lvl3pPr marL="694872" indent="0">
              <a:buNone/>
              <a:defRPr sz="1217">
                <a:solidFill>
                  <a:schemeClr val="tx1">
                    <a:tint val="75000"/>
                  </a:schemeClr>
                </a:solidFill>
              </a:defRPr>
            </a:lvl3pPr>
            <a:lvl4pPr marL="1042307" indent="0">
              <a:buNone/>
              <a:defRPr sz="1064">
                <a:solidFill>
                  <a:schemeClr val="tx1">
                    <a:tint val="75000"/>
                  </a:schemeClr>
                </a:solidFill>
              </a:defRPr>
            </a:lvl4pPr>
            <a:lvl5pPr marL="1389742" indent="0">
              <a:buNone/>
              <a:defRPr sz="1064">
                <a:solidFill>
                  <a:schemeClr val="tx1">
                    <a:tint val="75000"/>
                  </a:schemeClr>
                </a:solidFill>
              </a:defRPr>
            </a:lvl5pPr>
            <a:lvl6pPr marL="1737179" indent="0">
              <a:buNone/>
              <a:defRPr sz="1064">
                <a:solidFill>
                  <a:schemeClr val="tx1">
                    <a:tint val="75000"/>
                  </a:schemeClr>
                </a:solidFill>
              </a:defRPr>
            </a:lvl6pPr>
            <a:lvl7pPr marL="2084615" indent="0">
              <a:buNone/>
              <a:defRPr sz="1064">
                <a:solidFill>
                  <a:schemeClr val="tx1">
                    <a:tint val="75000"/>
                  </a:schemeClr>
                </a:solidFill>
              </a:defRPr>
            </a:lvl7pPr>
            <a:lvl8pPr marL="2432050" indent="0">
              <a:buNone/>
              <a:defRPr sz="1064">
                <a:solidFill>
                  <a:schemeClr val="tx1">
                    <a:tint val="75000"/>
                  </a:schemeClr>
                </a:solidFill>
              </a:defRPr>
            </a:lvl8pPr>
            <a:lvl9pPr marL="2779487" indent="0">
              <a:buNone/>
              <a:defRPr sz="1064">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29/12/2022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128524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362" y="3888160"/>
            <a:ext cx="2750882" cy="10998707"/>
          </a:xfrm>
        </p:spPr>
        <p:txBody>
          <a:bodyPr/>
          <a:lstStyle>
            <a:lvl1pPr>
              <a:defRPr sz="2127"/>
            </a:lvl1pPr>
            <a:lvl2pPr>
              <a:defRPr sz="1823"/>
            </a:lvl2pPr>
            <a:lvl3pPr>
              <a:defRPr sz="1520"/>
            </a:lvl3pPr>
            <a:lvl4pPr>
              <a:defRPr sz="1368"/>
            </a:lvl4pPr>
            <a:lvl5pPr>
              <a:defRPr sz="1368"/>
            </a:lvl5pPr>
            <a:lvl6pPr>
              <a:defRPr sz="1368"/>
            </a:lvl6pPr>
            <a:lvl7pPr>
              <a:defRPr sz="1368"/>
            </a:lvl7pPr>
            <a:lvl8pPr>
              <a:defRPr sz="1368"/>
            </a:lvl8pPr>
            <a:lvl9pPr>
              <a:defRPr sz="136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89238" y="3888160"/>
            <a:ext cx="2750882" cy="10998707"/>
          </a:xfrm>
        </p:spPr>
        <p:txBody>
          <a:bodyPr/>
          <a:lstStyle>
            <a:lvl1pPr>
              <a:defRPr sz="2127"/>
            </a:lvl1pPr>
            <a:lvl2pPr>
              <a:defRPr sz="1823"/>
            </a:lvl2pPr>
            <a:lvl3pPr>
              <a:defRPr sz="1520"/>
            </a:lvl3pPr>
            <a:lvl4pPr>
              <a:defRPr sz="1368"/>
            </a:lvl4pPr>
            <a:lvl5pPr>
              <a:defRPr sz="1368"/>
            </a:lvl5pPr>
            <a:lvl6pPr>
              <a:defRPr sz="1368"/>
            </a:lvl6pPr>
            <a:lvl7pPr>
              <a:defRPr sz="1368"/>
            </a:lvl7pPr>
            <a:lvl8pPr>
              <a:defRPr sz="1368"/>
            </a:lvl8pPr>
            <a:lvl9pPr>
              <a:defRPr sz="136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844450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7985" y="428170"/>
            <a:ext cx="6803708" cy="1781969"/>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7987" y="2393287"/>
            <a:ext cx="3340169" cy="997407"/>
          </a:xfrm>
        </p:spPr>
        <p:txBody>
          <a:bodyPr anchor="b"/>
          <a:lstStyle>
            <a:lvl1pPr marL="0" indent="0">
              <a:buNone/>
              <a:defRPr sz="1823" b="1"/>
            </a:lvl1pPr>
            <a:lvl2pPr marL="347436" indent="0">
              <a:buNone/>
              <a:defRPr sz="1520" b="1"/>
            </a:lvl2pPr>
            <a:lvl3pPr marL="694872" indent="0">
              <a:buNone/>
              <a:defRPr sz="1368" b="1"/>
            </a:lvl3pPr>
            <a:lvl4pPr marL="1042307" indent="0">
              <a:buNone/>
              <a:defRPr sz="1217" b="1"/>
            </a:lvl4pPr>
            <a:lvl5pPr marL="1389742" indent="0">
              <a:buNone/>
              <a:defRPr sz="1217" b="1"/>
            </a:lvl5pPr>
            <a:lvl6pPr marL="1737179" indent="0">
              <a:buNone/>
              <a:defRPr sz="1217" b="1"/>
            </a:lvl6pPr>
            <a:lvl7pPr marL="2084615" indent="0">
              <a:buNone/>
              <a:defRPr sz="1217" b="1"/>
            </a:lvl7pPr>
            <a:lvl8pPr marL="2432050" indent="0">
              <a:buNone/>
              <a:defRPr sz="1217" b="1"/>
            </a:lvl8pPr>
            <a:lvl9pPr marL="2779487" indent="0">
              <a:buNone/>
              <a:defRPr sz="1217" b="1"/>
            </a:lvl9pPr>
          </a:lstStyle>
          <a:p>
            <a:pPr lvl="0"/>
            <a:r>
              <a:rPr lang="fr-FR"/>
              <a:t>Cliquez pour modifier les styles du texte du masque</a:t>
            </a:r>
          </a:p>
        </p:txBody>
      </p:sp>
      <p:sp>
        <p:nvSpPr>
          <p:cNvPr id="4" name="Espace réservé du contenu 3"/>
          <p:cNvSpPr>
            <a:spLocks noGrp="1"/>
          </p:cNvSpPr>
          <p:nvPr>
            <p:ph sz="half" idx="2"/>
          </p:nvPr>
        </p:nvSpPr>
        <p:spPr>
          <a:xfrm>
            <a:off x="377987" y="3390692"/>
            <a:ext cx="3340169" cy="6160168"/>
          </a:xfrm>
        </p:spPr>
        <p:txBody>
          <a:bodyPr/>
          <a:lstStyle>
            <a:lvl1pPr>
              <a:defRPr sz="1823"/>
            </a:lvl1pPr>
            <a:lvl2pPr>
              <a:defRPr sz="1520"/>
            </a:lvl2pPr>
            <a:lvl3pPr>
              <a:defRPr sz="1368"/>
            </a:lvl3pPr>
            <a:lvl4pPr>
              <a:defRPr sz="1217"/>
            </a:lvl4pPr>
            <a:lvl5pPr>
              <a:defRPr sz="1217"/>
            </a:lvl5pPr>
            <a:lvl6pPr>
              <a:defRPr sz="1217"/>
            </a:lvl6pPr>
            <a:lvl7pPr>
              <a:defRPr sz="1217"/>
            </a:lvl7pPr>
            <a:lvl8pPr>
              <a:defRPr sz="1217"/>
            </a:lvl8pPr>
            <a:lvl9pPr>
              <a:defRPr sz="121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0215" y="2393287"/>
            <a:ext cx="3341481" cy="997407"/>
          </a:xfrm>
        </p:spPr>
        <p:txBody>
          <a:bodyPr anchor="b"/>
          <a:lstStyle>
            <a:lvl1pPr marL="0" indent="0">
              <a:buNone/>
              <a:defRPr sz="1823" b="1"/>
            </a:lvl1pPr>
            <a:lvl2pPr marL="347436" indent="0">
              <a:buNone/>
              <a:defRPr sz="1520" b="1"/>
            </a:lvl2pPr>
            <a:lvl3pPr marL="694872" indent="0">
              <a:buNone/>
              <a:defRPr sz="1368" b="1"/>
            </a:lvl3pPr>
            <a:lvl4pPr marL="1042307" indent="0">
              <a:buNone/>
              <a:defRPr sz="1217" b="1"/>
            </a:lvl4pPr>
            <a:lvl5pPr marL="1389742" indent="0">
              <a:buNone/>
              <a:defRPr sz="1217" b="1"/>
            </a:lvl5pPr>
            <a:lvl6pPr marL="1737179" indent="0">
              <a:buNone/>
              <a:defRPr sz="1217" b="1"/>
            </a:lvl6pPr>
            <a:lvl7pPr marL="2084615" indent="0">
              <a:buNone/>
              <a:defRPr sz="1217" b="1"/>
            </a:lvl7pPr>
            <a:lvl8pPr marL="2432050" indent="0">
              <a:buNone/>
              <a:defRPr sz="1217" b="1"/>
            </a:lvl8pPr>
            <a:lvl9pPr marL="2779487" indent="0">
              <a:buNone/>
              <a:defRPr sz="1217" b="1"/>
            </a:lvl9pPr>
          </a:lstStyle>
          <a:p>
            <a:pPr lvl="0"/>
            <a:r>
              <a:rPr lang="fr-FR"/>
              <a:t>Cliquez pour modifier les styles du texte du masque</a:t>
            </a:r>
          </a:p>
        </p:txBody>
      </p:sp>
      <p:sp>
        <p:nvSpPr>
          <p:cNvPr id="6" name="Espace réservé du contenu 5"/>
          <p:cNvSpPr>
            <a:spLocks noGrp="1"/>
          </p:cNvSpPr>
          <p:nvPr>
            <p:ph sz="quarter" idx="4"/>
          </p:nvPr>
        </p:nvSpPr>
        <p:spPr>
          <a:xfrm>
            <a:off x="3840215" y="3390692"/>
            <a:ext cx="3341481" cy="6160168"/>
          </a:xfrm>
        </p:spPr>
        <p:txBody>
          <a:bodyPr/>
          <a:lstStyle>
            <a:lvl1pPr>
              <a:defRPr sz="1823"/>
            </a:lvl1pPr>
            <a:lvl2pPr>
              <a:defRPr sz="1520"/>
            </a:lvl2pPr>
            <a:lvl3pPr>
              <a:defRPr sz="1368"/>
            </a:lvl3pPr>
            <a:lvl4pPr>
              <a:defRPr sz="1217"/>
            </a:lvl4pPr>
            <a:lvl5pPr>
              <a:defRPr sz="1217"/>
            </a:lvl5pPr>
            <a:lvl6pPr>
              <a:defRPr sz="1217"/>
            </a:lvl6pPr>
            <a:lvl7pPr>
              <a:defRPr sz="1217"/>
            </a:lvl7pPr>
            <a:lvl8pPr>
              <a:defRPr sz="1217"/>
            </a:lvl8pPr>
            <a:lvl9pPr>
              <a:defRPr sz="121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29/12/2022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738048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29/12/2022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6545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29/12/2022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17820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7989" y="425694"/>
            <a:ext cx="2487081" cy="1811669"/>
          </a:xfrm>
        </p:spPr>
        <p:txBody>
          <a:bodyPr anchor="b"/>
          <a:lstStyle>
            <a:lvl1pPr algn="l">
              <a:defRPr sz="1520" b="1"/>
            </a:lvl1pPr>
          </a:lstStyle>
          <a:p>
            <a:r>
              <a:rPr lang="fr-FR"/>
              <a:t>Cliquez et modifiez le titre</a:t>
            </a:r>
          </a:p>
        </p:txBody>
      </p:sp>
      <p:sp>
        <p:nvSpPr>
          <p:cNvPr id="3" name="Espace réservé du contenu 2"/>
          <p:cNvSpPr>
            <a:spLocks noGrp="1"/>
          </p:cNvSpPr>
          <p:nvPr>
            <p:ph idx="1"/>
          </p:nvPr>
        </p:nvSpPr>
        <p:spPr>
          <a:xfrm>
            <a:off x="2955623" y="425694"/>
            <a:ext cx="4226068" cy="9125166"/>
          </a:xfrm>
        </p:spPr>
        <p:txBody>
          <a:bodyPr/>
          <a:lstStyle>
            <a:lvl1pPr>
              <a:defRPr sz="2432"/>
            </a:lvl1pPr>
            <a:lvl2pPr>
              <a:defRPr sz="2127"/>
            </a:lvl2pPr>
            <a:lvl3pPr>
              <a:defRPr sz="1823"/>
            </a:lvl3pPr>
            <a:lvl4pPr>
              <a:defRPr sz="1520"/>
            </a:lvl4pPr>
            <a:lvl5pPr>
              <a:defRPr sz="1520"/>
            </a:lvl5pPr>
            <a:lvl6pPr>
              <a:defRPr sz="1520"/>
            </a:lvl6pPr>
            <a:lvl7pPr>
              <a:defRPr sz="1520"/>
            </a:lvl7pPr>
            <a:lvl8pPr>
              <a:defRPr sz="1520"/>
            </a:lvl8pPr>
            <a:lvl9pPr>
              <a:defRPr sz="152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7989" y="2237362"/>
            <a:ext cx="2487081" cy="7313498"/>
          </a:xfrm>
        </p:spPr>
        <p:txBody>
          <a:bodyPr/>
          <a:lstStyle>
            <a:lvl1pPr marL="0" indent="0">
              <a:buNone/>
              <a:defRPr sz="1064"/>
            </a:lvl1pPr>
            <a:lvl2pPr marL="347436" indent="0">
              <a:buNone/>
              <a:defRPr sz="912"/>
            </a:lvl2pPr>
            <a:lvl3pPr marL="694872" indent="0">
              <a:buNone/>
              <a:defRPr sz="760"/>
            </a:lvl3pPr>
            <a:lvl4pPr marL="1042307" indent="0">
              <a:buNone/>
              <a:defRPr sz="684"/>
            </a:lvl4pPr>
            <a:lvl5pPr marL="1389742" indent="0">
              <a:buNone/>
              <a:defRPr sz="684"/>
            </a:lvl5pPr>
            <a:lvl6pPr marL="1737179" indent="0">
              <a:buNone/>
              <a:defRPr sz="684"/>
            </a:lvl6pPr>
            <a:lvl7pPr marL="2084615" indent="0">
              <a:buNone/>
              <a:defRPr sz="684"/>
            </a:lvl7pPr>
            <a:lvl8pPr marL="2432050" indent="0">
              <a:buNone/>
              <a:defRPr sz="684"/>
            </a:lvl8pPr>
            <a:lvl9pPr marL="2779487" indent="0">
              <a:buNone/>
              <a:defRPr sz="684"/>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547970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1749" y="7484270"/>
            <a:ext cx="4535805" cy="883561"/>
          </a:xfrm>
        </p:spPr>
        <p:txBody>
          <a:bodyPr anchor="b"/>
          <a:lstStyle>
            <a:lvl1pPr algn="l">
              <a:defRPr sz="1520" b="1"/>
            </a:lvl1pPr>
          </a:lstStyle>
          <a:p>
            <a:r>
              <a:rPr lang="fr-FR"/>
              <a:t>Cliquez et modifiez le titre</a:t>
            </a:r>
          </a:p>
        </p:txBody>
      </p:sp>
      <p:sp>
        <p:nvSpPr>
          <p:cNvPr id="3" name="Espace réservé pour une image  2"/>
          <p:cNvSpPr>
            <a:spLocks noGrp="1"/>
          </p:cNvSpPr>
          <p:nvPr>
            <p:ph type="pic" idx="1"/>
          </p:nvPr>
        </p:nvSpPr>
        <p:spPr>
          <a:xfrm>
            <a:off x="1481749" y="955333"/>
            <a:ext cx="4535805" cy="6415088"/>
          </a:xfrm>
        </p:spPr>
        <p:txBody>
          <a:bodyPr/>
          <a:lstStyle>
            <a:lvl1pPr marL="0" indent="0">
              <a:buNone/>
              <a:defRPr sz="2432"/>
            </a:lvl1pPr>
            <a:lvl2pPr marL="347436" indent="0">
              <a:buNone/>
              <a:defRPr sz="2127"/>
            </a:lvl2pPr>
            <a:lvl3pPr marL="694872" indent="0">
              <a:buNone/>
              <a:defRPr sz="1823"/>
            </a:lvl3pPr>
            <a:lvl4pPr marL="1042307" indent="0">
              <a:buNone/>
              <a:defRPr sz="1520"/>
            </a:lvl4pPr>
            <a:lvl5pPr marL="1389742" indent="0">
              <a:buNone/>
              <a:defRPr sz="1520"/>
            </a:lvl5pPr>
            <a:lvl6pPr marL="1737179" indent="0">
              <a:buNone/>
              <a:defRPr sz="1520"/>
            </a:lvl6pPr>
            <a:lvl7pPr marL="2084615" indent="0">
              <a:buNone/>
              <a:defRPr sz="1520"/>
            </a:lvl7pPr>
            <a:lvl8pPr marL="2432050" indent="0">
              <a:buNone/>
              <a:defRPr sz="1520"/>
            </a:lvl8pPr>
            <a:lvl9pPr marL="2779487" indent="0">
              <a:buNone/>
              <a:defRPr sz="1520"/>
            </a:lvl9pPr>
          </a:lstStyle>
          <a:p>
            <a:endParaRPr lang="fr-FR"/>
          </a:p>
        </p:txBody>
      </p:sp>
      <p:sp>
        <p:nvSpPr>
          <p:cNvPr id="4" name="Espace réservé du texte 3"/>
          <p:cNvSpPr>
            <a:spLocks noGrp="1"/>
          </p:cNvSpPr>
          <p:nvPr>
            <p:ph type="body" sz="half" idx="2"/>
          </p:nvPr>
        </p:nvSpPr>
        <p:spPr>
          <a:xfrm>
            <a:off x="1481749" y="8367831"/>
            <a:ext cx="4535805" cy="1254803"/>
          </a:xfrm>
        </p:spPr>
        <p:txBody>
          <a:bodyPr/>
          <a:lstStyle>
            <a:lvl1pPr marL="0" indent="0">
              <a:buNone/>
              <a:defRPr sz="1064"/>
            </a:lvl1pPr>
            <a:lvl2pPr marL="347436" indent="0">
              <a:buNone/>
              <a:defRPr sz="912"/>
            </a:lvl2pPr>
            <a:lvl3pPr marL="694872" indent="0">
              <a:buNone/>
              <a:defRPr sz="760"/>
            </a:lvl3pPr>
            <a:lvl4pPr marL="1042307" indent="0">
              <a:buNone/>
              <a:defRPr sz="684"/>
            </a:lvl4pPr>
            <a:lvl5pPr marL="1389742" indent="0">
              <a:buNone/>
              <a:defRPr sz="684"/>
            </a:lvl5pPr>
            <a:lvl6pPr marL="1737179" indent="0">
              <a:buNone/>
              <a:defRPr sz="684"/>
            </a:lvl6pPr>
            <a:lvl7pPr marL="2084615" indent="0">
              <a:buNone/>
              <a:defRPr sz="684"/>
            </a:lvl7pPr>
            <a:lvl8pPr marL="2432050" indent="0">
              <a:buNone/>
              <a:defRPr sz="684"/>
            </a:lvl8pPr>
            <a:lvl9pPr marL="2779487" indent="0">
              <a:buNone/>
              <a:defRPr sz="684"/>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29/12/2022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49257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7985" y="428170"/>
            <a:ext cx="6803708" cy="1781969"/>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7985" y="2494759"/>
            <a:ext cx="6803708" cy="70561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7985" y="9909732"/>
            <a:ext cx="1763924" cy="569239"/>
          </a:xfrm>
          <a:prstGeom prst="rect">
            <a:avLst/>
          </a:prstGeom>
        </p:spPr>
        <p:txBody>
          <a:bodyPr vert="horz" lIns="91440" tIns="45720" rIns="91440" bIns="45720" rtlCol="0" anchor="ctr"/>
          <a:lstStyle>
            <a:lvl1pPr algn="l">
              <a:defRPr sz="912">
                <a:solidFill>
                  <a:schemeClr val="tx1">
                    <a:tint val="75000"/>
                  </a:schemeClr>
                </a:solidFill>
              </a:defRPr>
            </a:lvl1pPr>
          </a:lstStyle>
          <a:p>
            <a:fld id="{36F6A27C-E2F9-C140-AA96-063441F5E1DC}" type="datetimeFigureOut">
              <a:rPr lang="fr-FR" smtClean="0"/>
              <a:t>29/12/2022</a:t>
            </a:fld>
            <a:endParaRPr lang="fr-FR"/>
          </a:p>
        </p:txBody>
      </p:sp>
      <p:sp>
        <p:nvSpPr>
          <p:cNvPr id="5" name="Espace réservé du pied de page 4"/>
          <p:cNvSpPr>
            <a:spLocks noGrp="1"/>
          </p:cNvSpPr>
          <p:nvPr>
            <p:ph type="ftr" sz="quarter" idx="3"/>
          </p:nvPr>
        </p:nvSpPr>
        <p:spPr>
          <a:xfrm>
            <a:off x="2582890" y="9909732"/>
            <a:ext cx="2393897" cy="569239"/>
          </a:xfrm>
          <a:prstGeom prst="rect">
            <a:avLst/>
          </a:prstGeom>
        </p:spPr>
        <p:txBody>
          <a:bodyPr vert="horz" lIns="91440" tIns="45720" rIns="91440" bIns="45720" rtlCol="0" anchor="ctr"/>
          <a:lstStyle>
            <a:lvl1pPr algn="ctr">
              <a:defRPr sz="912">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7768" y="9909732"/>
            <a:ext cx="1763924" cy="569239"/>
          </a:xfrm>
          <a:prstGeom prst="rect">
            <a:avLst/>
          </a:prstGeom>
        </p:spPr>
        <p:txBody>
          <a:bodyPr vert="horz" lIns="91440" tIns="45720" rIns="91440" bIns="45720" rtlCol="0" anchor="ctr"/>
          <a:lstStyle>
            <a:lvl1pPr algn="r">
              <a:defRPr sz="912">
                <a:solidFill>
                  <a:schemeClr val="tx1">
                    <a:tint val="75000"/>
                  </a:schemeClr>
                </a:solidFill>
              </a:defRPr>
            </a:lvl1pPr>
          </a:lstStyle>
          <a:p>
            <a:fld id="{8CC829F0-9E9D-5843-8AC4-BFFFF05F267C}" type="slidenum">
              <a:rPr lang="fr-FR" smtClean="0"/>
              <a:t>‹#›</a:t>
            </a:fld>
            <a:endParaRPr lang="fr-FR"/>
          </a:p>
        </p:txBody>
      </p:sp>
      <p:sp>
        <p:nvSpPr>
          <p:cNvPr id="7" name="TextBox 6">
            <a:extLst>
              <a:ext uri="{FF2B5EF4-FFF2-40B4-BE49-F238E27FC236}">
                <a16:creationId xmlns:a16="http://schemas.microsoft.com/office/drawing/2014/main" id="{764947C8-ECE3-4EAD-92C1-71B984E9A148}"/>
              </a:ext>
            </a:extLst>
          </p:cNvPr>
          <p:cNvSpPr txBox="1"/>
          <p:nvPr userDrawn="1"/>
        </p:nvSpPr>
        <p:spPr>
          <a:xfrm>
            <a:off x="830554" y="10714397"/>
            <a:ext cx="5901743" cy="292259"/>
          </a:xfrm>
          <a:prstGeom prst="rect">
            <a:avLst/>
          </a:prstGeom>
          <a:noFill/>
        </p:spPr>
        <p:txBody>
          <a:bodyPr wrap="square">
            <a:spAutoFit/>
          </a:bodyPr>
          <a:lstStyle/>
          <a:p>
            <a:pPr algn="ctr"/>
            <a:r>
              <a:rPr lang="en-US" sz="1299" b="0" i="0" dirty="0">
                <a:solidFill>
                  <a:srgbClr val="909090"/>
                </a:solidFill>
                <a:effectLst/>
                <a:latin typeface="Roboto" panose="020B0604020202020204" pitchFamily="2" charset="0"/>
              </a:rPr>
              <a:t>© All Rights Reserved By www.Bestfreecv.Com</a:t>
            </a:r>
          </a:p>
        </p:txBody>
      </p:sp>
    </p:spTree>
    <p:extLst>
      <p:ext uri="{BB962C8B-B14F-4D97-AF65-F5344CB8AC3E}">
        <p14:creationId xmlns:p14="http://schemas.microsoft.com/office/powerpoint/2010/main" val="560663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347436" rtl="0" eaLnBrk="1" latinLnBrk="0" hangingPunct="1">
        <a:spcBef>
          <a:spcPct val="0"/>
        </a:spcBef>
        <a:buNone/>
        <a:defRPr sz="3343" kern="1200">
          <a:solidFill>
            <a:schemeClr val="tx1"/>
          </a:solidFill>
          <a:latin typeface="+mj-lt"/>
          <a:ea typeface="+mj-ea"/>
          <a:cs typeface="+mj-cs"/>
        </a:defRPr>
      </a:lvl1pPr>
    </p:titleStyle>
    <p:bodyStyle>
      <a:lvl1pPr marL="260577" indent="-260577" algn="l" defTabSz="347436" rtl="0" eaLnBrk="1" latinLnBrk="0" hangingPunct="1">
        <a:spcBef>
          <a:spcPct val="20000"/>
        </a:spcBef>
        <a:buFont typeface="Arial"/>
        <a:buChar char="•"/>
        <a:defRPr sz="2432" kern="1200">
          <a:solidFill>
            <a:schemeClr val="tx1"/>
          </a:solidFill>
          <a:latin typeface="+mn-lt"/>
          <a:ea typeface="+mn-ea"/>
          <a:cs typeface="+mn-cs"/>
        </a:defRPr>
      </a:lvl1pPr>
      <a:lvl2pPr marL="564583" indent="-217147" algn="l" defTabSz="347436" rtl="0" eaLnBrk="1" latinLnBrk="0" hangingPunct="1">
        <a:spcBef>
          <a:spcPct val="20000"/>
        </a:spcBef>
        <a:buFont typeface="Arial"/>
        <a:buChar char="–"/>
        <a:defRPr sz="2127" kern="1200">
          <a:solidFill>
            <a:schemeClr val="tx1"/>
          </a:solidFill>
          <a:latin typeface="+mn-lt"/>
          <a:ea typeface="+mn-ea"/>
          <a:cs typeface="+mn-cs"/>
        </a:defRPr>
      </a:lvl2pPr>
      <a:lvl3pPr marL="868590" indent="-173717" algn="l" defTabSz="347436" rtl="0" eaLnBrk="1" latinLnBrk="0" hangingPunct="1">
        <a:spcBef>
          <a:spcPct val="20000"/>
        </a:spcBef>
        <a:buFont typeface="Arial"/>
        <a:buChar char="•"/>
        <a:defRPr sz="1823" kern="1200">
          <a:solidFill>
            <a:schemeClr val="tx1"/>
          </a:solidFill>
          <a:latin typeface="+mn-lt"/>
          <a:ea typeface="+mn-ea"/>
          <a:cs typeface="+mn-cs"/>
        </a:defRPr>
      </a:lvl3pPr>
      <a:lvl4pPr marL="1216024" indent="-173717" algn="l" defTabSz="347436" rtl="0" eaLnBrk="1" latinLnBrk="0" hangingPunct="1">
        <a:spcBef>
          <a:spcPct val="20000"/>
        </a:spcBef>
        <a:buFont typeface="Arial"/>
        <a:buChar char="–"/>
        <a:defRPr sz="1520" kern="1200">
          <a:solidFill>
            <a:schemeClr val="tx1"/>
          </a:solidFill>
          <a:latin typeface="+mn-lt"/>
          <a:ea typeface="+mn-ea"/>
          <a:cs typeface="+mn-cs"/>
        </a:defRPr>
      </a:lvl4pPr>
      <a:lvl5pPr marL="1563461" indent="-173717" algn="l" defTabSz="347436" rtl="0" eaLnBrk="1" latinLnBrk="0" hangingPunct="1">
        <a:spcBef>
          <a:spcPct val="20000"/>
        </a:spcBef>
        <a:buFont typeface="Arial"/>
        <a:buChar char="»"/>
        <a:defRPr sz="1520" kern="1200">
          <a:solidFill>
            <a:schemeClr val="tx1"/>
          </a:solidFill>
          <a:latin typeface="+mn-lt"/>
          <a:ea typeface="+mn-ea"/>
          <a:cs typeface="+mn-cs"/>
        </a:defRPr>
      </a:lvl5pPr>
      <a:lvl6pPr marL="1910896" indent="-173717" algn="l" defTabSz="347436" rtl="0" eaLnBrk="1" latinLnBrk="0" hangingPunct="1">
        <a:spcBef>
          <a:spcPct val="20000"/>
        </a:spcBef>
        <a:buFont typeface="Arial"/>
        <a:buChar char="•"/>
        <a:defRPr sz="1520" kern="1200">
          <a:solidFill>
            <a:schemeClr val="tx1"/>
          </a:solidFill>
          <a:latin typeface="+mn-lt"/>
          <a:ea typeface="+mn-ea"/>
          <a:cs typeface="+mn-cs"/>
        </a:defRPr>
      </a:lvl6pPr>
      <a:lvl7pPr marL="2258332" indent="-173717" algn="l" defTabSz="347436" rtl="0" eaLnBrk="1" latinLnBrk="0" hangingPunct="1">
        <a:spcBef>
          <a:spcPct val="20000"/>
        </a:spcBef>
        <a:buFont typeface="Arial"/>
        <a:buChar char="•"/>
        <a:defRPr sz="1520" kern="1200">
          <a:solidFill>
            <a:schemeClr val="tx1"/>
          </a:solidFill>
          <a:latin typeface="+mn-lt"/>
          <a:ea typeface="+mn-ea"/>
          <a:cs typeface="+mn-cs"/>
        </a:defRPr>
      </a:lvl7pPr>
      <a:lvl8pPr marL="2605768" indent="-173717" algn="l" defTabSz="347436" rtl="0" eaLnBrk="1" latinLnBrk="0" hangingPunct="1">
        <a:spcBef>
          <a:spcPct val="20000"/>
        </a:spcBef>
        <a:buFont typeface="Arial"/>
        <a:buChar char="•"/>
        <a:defRPr sz="1520" kern="1200">
          <a:solidFill>
            <a:schemeClr val="tx1"/>
          </a:solidFill>
          <a:latin typeface="+mn-lt"/>
          <a:ea typeface="+mn-ea"/>
          <a:cs typeface="+mn-cs"/>
        </a:defRPr>
      </a:lvl8pPr>
      <a:lvl9pPr marL="2953204" indent="-173717" algn="l" defTabSz="347436" rtl="0" eaLnBrk="1" latinLnBrk="0" hangingPunct="1">
        <a:spcBef>
          <a:spcPct val="20000"/>
        </a:spcBef>
        <a:buFont typeface="Arial"/>
        <a:buChar char="•"/>
        <a:defRPr sz="1520" kern="1200">
          <a:solidFill>
            <a:schemeClr val="tx1"/>
          </a:solidFill>
          <a:latin typeface="+mn-lt"/>
          <a:ea typeface="+mn-ea"/>
          <a:cs typeface="+mn-cs"/>
        </a:defRPr>
      </a:lvl9pPr>
    </p:bodyStyle>
    <p:otherStyle>
      <a:defPPr>
        <a:defRPr lang="fr-FR"/>
      </a:defPPr>
      <a:lvl1pPr marL="0" algn="l" defTabSz="347436" rtl="0" eaLnBrk="1" latinLnBrk="0" hangingPunct="1">
        <a:defRPr sz="1368" kern="1200">
          <a:solidFill>
            <a:schemeClr val="tx1"/>
          </a:solidFill>
          <a:latin typeface="+mn-lt"/>
          <a:ea typeface="+mn-ea"/>
          <a:cs typeface="+mn-cs"/>
        </a:defRPr>
      </a:lvl1pPr>
      <a:lvl2pPr marL="347436" algn="l" defTabSz="347436" rtl="0" eaLnBrk="1" latinLnBrk="0" hangingPunct="1">
        <a:defRPr sz="1368" kern="1200">
          <a:solidFill>
            <a:schemeClr val="tx1"/>
          </a:solidFill>
          <a:latin typeface="+mn-lt"/>
          <a:ea typeface="+mn-ea"/>
          <a:cs typeface="+mn-cs"/>
        </a:defRPr>
      </a:lvl2pPr>
      <a:lvl3pPr marL="694872" algn="l" defTabSz="347436" rtl="0" eaLnBrk="1" latinLnBrk="0" hangingPunct="1">
        <a:defRPr sz="1368" kern="1200">
          <a:solidFill>
            <a:schemeClr val="tx1"/>
          </a:solidFill>
          <a:latin typeface="+mn-lt"/>
          <a:ea typeface="+mn-ea"/>
          <a:cs typeface="+mn-cs"/>
        </a:defRPr>
      </a:lvl3pPr>
      <a:lvl4pPr marL="1042307" algn="l" defTabSz="347436" rtl="0" eaLnBrk="1" latinLnBrk="0" hangingPunct="1">
        <a:defRPr sz="1368" kern="1200">
          <a:solidFill>
            <a:schemeClr val="tx1"/>
          </a:solidFill>
          <a:latin typeface="+mn-lt"/>
          <a:ea typeface="+mn-ea"/>
          <a:cs typeface="+mn-cs"/>
        </a:defRPr>
      </a:lvl4pPr>
      <a:lvl5pPr marL="1389742" algn="l" defTabSz="347436" rtl="0" eaLnBrk="1" latinLnBrk="0" hangingPunct="1">
        <a:defRPr sz="1368" kern="1200">
          <a:solidFill>
            <a:schemeClr val="tx1"/>
          </a:solidFill>
          <a:latin typeface="+mn-lt"/>
          <a:ea typeface="+mn-ea"/>
          <a:cs typeface="+mn-cs"/>
        </a:defRPr>
      </a:lvl5pPr>
      <a:lvl6pPr marL="1737179" algn="l" defTabSz="347436" rtl="0" eaLnBrk="1" latinLnBrk="0" hangingPunct="1">
        <a:defRPr sz="1368" kern="1200">
          <a:solidFill>
            <a:schemeClr val="tx1"/>
          </a:solidFill>
          <a:latin typeface="+mn-lt"/>
          <a:ea typeface="+mn-ea"/>
          <a:cs typeface="+mn-cs"/>
        </a:defRPr>
      </a:lvl6pPr>
      <a:lvl7pPr marL="2084615" algn="l" defTabSz="347436" rtl="0" eaLnBrk="1" latinLnBrk="0" hangingPunct="1">
        <a:defRPr sz="1368" kern="1200">
          <a:solidFill>
            <a:schemeClr val="tx1"/>
          </a:solidFill>
          <a:latin typeface="+mn-lt"/>
          <a:ea typeface="+mn-ea"/>
          <a:cs typeface="+mn-cs"/>
        </a:defRPr>
      </a:lvl7pPr>
      <a:lvl8pPr marL="2432050" algn="l" defTabSz="347436" rtl="0" eaLnBrk="1" latinLnBrk="0" hangingPunct="1">
        <a:defRPr sz="1368" kern="1200">
          <a:solidFill>
            <a:schemeClr val="tx1"/>
          </a:solidFill>
          <a:latin typeface="+mn-lt"/>
          <a:ea typeface="+mn-ea"/>
          <a:cs typeface="+mn-cs"/>
        </a:defRPr>
      </a:lvl8pPr>
      <a:lvl9pPr marL="2779487" algn="l" defTabSz="347436" rtl="0" eaLnBrk="1" latinLnBrk="0" hangingPunct="1">
        <a:defRPr sz="136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356394"/>
            <a:ext cx="1637930" cy="10349806"/>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16883" y="444"/>
            <a:ext cx="1614014" cy="10683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51194"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8167" y="973005"/>
            <a:ext cx="5447530" cy="199694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605865" y="3326342"/>
            <a:ext cx="5449832" cy="60586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5724" y="9564775"/>
            <a:ext cx="633594" cy="577107"/>
          </a:xfrm>
          <a:prstGeom prst="rect">
            <a:avLst/>
          </a:prstGeom>
        </p:spPr>
        <p:txBody>
          <a:bodyPr vert="horz" lIns="91440" tIns="45720" rIns="91440" bIns="45720" rtlCol="0" anchor="ctr"/>
          <a:lstStyle>
            <a:lvl1pPr algn="r">
              <a:defRPr sz="744">
                <a:solidFill>
                  <a:schemeClr val="tx1">
                    <a:tint val="75000"/>
                  </a:schemeClr>
                </a:solidFill>
              </a:defRPr>
            </a:lvl1pPr>
          </a:lstStyle>
          <a:p>
            <a:fld id="{36F6A27C-E2F9-C140-AA96-063441F5E1DC}" type="datetimeFigureOut">
              <a:rPr lang="fr-FR" smtClean="0"/>
              <a:t>29/12/2022</a:t>
            </a:fld>
            <a:endParaRPr lang="fr-FR"/>
          </a:p>
        </p:txBody>
      </p:sp>
      <p:sp>
        <p:nvSpPr>
          <p:cNvPr id="5" name="Footer Placeholder 4"/>
          <p:cNvSpPr>
            <a:spLocks noGrp="1"/>
          </p:cNvSpPr>
          <p:nvPr>
            <p:ph type="ftr" sz="quarter" idx="3"/>
          </p:nvPr>
        </p:nvSpPr>
        <p:spPr>
          <a:xfrm>
            <a:off x="1605865" y="9565898"/>
            <a:ext cx="4726027" cy="569240"/>
          </a:xfrm>
          <a:prstGeom prst="rect">
            <a:avLst/>
          </a:prstGeom>
        </p:spPr>
        <p:txBody>
          <a:bodyPr vert="horz" lIns="91440" tIns="45720" rIns="91440" bIns="45720" rtlCol="0" anchor="ctr"/>
          <a:lstStyle>
            <a:lvl1pPr algn="l">
              <a:defRPr sz="744">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22651" y="1228176"/>
            <a:ext cx="483622" cy="569240"/>
          </a:xfrm>
          <a:prstGeom prst="rect">
            <a:avLst/>
          </a:prstGeom>
        </p:spPr>
        <p:txBody>
          <a:bodyPr vert="horz" lIns="91440" tIns="45720" rIns="91440" bIns="45720" rtlCol="0" anchor="ctr"/>
          <a:lstStyle>
            <a:lvl1pPr algn="r">
              <a:defRPr sz="1653">
                <a:solidFill>
                  <a:srgbClr val="FEFFFF"/>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149845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377967" rtl="0" eaLnBrk="1" latinLnBrk="0" hangingPunct="1">
        <a:spcBef>
          <a:spcPct val="0"/>
        </a:spcBef>
        <a:buNone/>
        <a:defRPr sz="2976"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3475" indent="-283475" algn="l" defTabSz="377967" rtl="0" eaLnBrk="1" latinLnBrk="0" hangingPunct="1">
        <a:spcBef>
          <a:spcPts val="827"/>
        </a:spcBef>
        <a:spcAft>
          <a:spcPts val="0"/>
        </a:spcAft>
        <a:buClr>
          <a:schemeClr val="accent1"/>
        </a:buClr>
        <a:buFont typeface="Wingdings 3" charset="2"/>
        <a:buChar char=""/>
        <a:defRPr sz="1488" kern="1200">
          <a:solidFill>
            <a:schemeClr val="tx1">
              <a:lumMod val="75000"/>
              <a:lumOff val="25000"/>
            </a:schemeClr>
          </a:solidFill>
          <a:latin typeface="+mn-lt"/>
          <a:ea typeface="+mn-ea"/>
          <a:cs typeface="+mn-cs"/>
        </a:defRPr>
      </a:lvl1pPr>
      <a:lvl2pPr marL="614197" indent="-236230" algn="l" defTabSz="377967" rtl="0" eaLnBrk="1" latinLnBrk="0" hangingPunct="1">
        <a:spcBef>
          <a:spcPts val="827"/>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2pPr>
      <a:lvl3pPr marL="944918" indent="-188984" algn="l" defTabSz="377967" rtl="0" eaLnBrk="1" latinLnBrk="0" hangingPunct="1">
        <a:spcBef>
          <a:spcPts val="827"/>
        </a:spcBef>
        <a:spcAft>
          <a:spcPts val="0"/>
        </a:spcAft>
        <a:buClr>
          <a:schemeClr val="accent1"/>
        </a:buClr>
        <a:buFont typeface="Wingdings 3" charset="2"/>
        <a:buChar char=""/>
        <a:defRPr sz="1157" kern="1200">
          <a:solidFill>
            <a:schemeClr val="tx1">
              <a:lumMod val="75000"/>
              <a:lumOff val="25000"/>
            </a:schemeClr>
          </a:solidFill>
          <a:latin typeface="+mn-lt"/>
          <a:ea typeface="+mn-ea"/>
          <a:cs typeface="+mn-cs"/>
        </a:defRPr>
      </a:lvl3pPr>
      <a:lvl4pPr marL="1322885" indent="-188984" algn="l" defTabSz="377967" rtl="0" eaLnBrk="1" latinLnBrk="0" hangingPunct="1">
        <a:spcBef>
          <a:spcPts val="827"/>
        </a:spcBef>
        <a:spcAft>
          <a:spcPts val="0"/>
        </a:spcAft>
        <a:buClr>
          <a:schemeClr val="accent1"/>
        </a:buClr>
        <a:buFont typeface="Wingdings 3" charset="2"/>
        <a:buChar char=""/>
        <a:defRPr sz="992" kern="1200">
          <a:solidFill>
            <a:schemeClr val="tx1">
              <a:lumMod val="75000"/>
              <a:lumOff val="25000"/>
            </a:schemeClr>
          </a:solidFill>
          <a:latin typeface="+mn-lt"/>
          <a:ea typeface="+mn-ea"/>
          <a:cs typeface="+mn-cs"/>
        </a:defRPr>
      </a:lvl4pPr>
      <a:lvl5pPr marL="1700853" indent="-188984" algn="l" defTabSz="377967" rtl="0" eaLnBrk="1" latinLnBrk="0" hangingPunct="1">
        <a:spcBef>
          <a:spcPts val="827"/>
        </a:spcBef>
        <a:spcAft>
          <a:spcPts val="0"/>
        </a:spcAft>
        <a:buClr>
          <a:schemeClr val="accent1"/>
        </a:buClr>
        <a:buFont typeface="Wingdings 3" charset="2"/>
        <a:buChar char=""/>
        <a:defRPr sz="992" kern="1200">
          <a:solidFill>
            <a:schemeClr val="tx1">
              <a:lumMod val="75000"/>
              <a:lumOff val="25000"/>
            </a:schemeClr>
          </a:solidFill>
          <a:latin typeface="+mn-lt"/>
          <a:ea typeface="+mn-ea"/>
          <a:cs typeface="+mn-cs"/>
        </a:defRPr>
      </a:lvl5pPr>
      <a:lvl6pPr marL="2078820" indent="-188984" algn="l" defTabSz="377967" rtl="0" eaLnBrk="1" latinLnBrk="0" hangingPunct="1">
        <a:spcBef>
          <a:spcPts val="827"/>
        </a:spcBef>
        <a:spcAft>
          <a:spcPts val="0"/>
        </a:spcAft>
        <a:buClr>
          <a:schemeClr val="accent1"/>
        </a:buClr>
        <a:buFont typeface="Wingdings 3" charset="2"/>
        <a:buChar char=""/>
        <a:defRPr sz="992" kern="1200">
          <a:solidFill>
            <a:schemeClr val="tx1">
              <a:lumMod val="75000"/>
              <a:lumOff val="25000"/>
            </a:schemeClr>
          </a:solidFill>
          <a:latin typeface="+mn-lt"/>
          <a:ea typeface="+mn-ea"/>
          <a:cs typeface="+mn-cs"/>
        </a:defRPr>
      </a:lvl6pPr>
      <a:lvl7pPr marL="2456787" indent="-188984" algn="l" defTabSz="377967" rtl="0" eaLnBrk="1" latinLnBrk="0" hangingPunct="1">
        <a:spcBef>
          <a:spcPts val="827"/>
        </a:spcBef>
        <a:spcAft>
          <a:spcPts val="0"/>
        </a:spcAft>
        <a:buClr>
          <a:schemeClr val="accent1"/>
        </a:buClr>
        <a:buFont typeface="Wingdings 3" charset="2"/>
        <a:buChar char=""/>
        <a:defRPr sz="992" kern="1200">
          <a:solidFill>
            <a:schemeClr val="tx1">
              <a:lumMod val="75000"/>
              <a:lumOff val="25000"/>
            </a:schemeClr>
          </a:solidFill>
          <a:latin typeface="+mn-lt"/>
          <a:ea typeface="+mn-ea"/>
          <a:cs typeface="+mn-cs"/>
        </a:defRPr>
      </a:lvl7pPr>
      <a:lvl8pPr marL="2834754" indent="-188984" algn="l" defTabSz="377967" rtl="0" eaLnBrk="1" latinLnBrk="0" hangingPunct="1">
        <a:spcBef>
          <a:spcPts val="827"/>
        </a:spcBef>
        <a:spcAft>
          <a:spcPts val="0"/>
        </a:spcAft>
        <a:buClr>
          <a:schemeClr val="accent1"/>
        </a:buClr>
        <a:buFont typeface="Wingdings 3" charset="2"/>
        <a:buChar char=""/>
        <a:defRPr sz="992" kern="1200">
          <a:solidFill>
            <a:schemeClr val="tx1">
              <a:lumMod val="75000"/>
              <a:lumOff val="25000"/>
            </a:schemeClr>
          </a:solidFill>
          <a:latin typeface="+mn-lt"/>
          <a:ea typeface="+mn-ea"/>
          <a:cs typeface="+mn-cs"/>
        </a:defRPr>
      </a:lvl8pPr>
      <a:lvl9pPr marL="3212722" indent="-188984" algn="l" defTabSz="377967" rtl="0" eaLnBrk="1" latinLnBrk="0" hangingPunct="1">
        <a:spcBef>
          <a:spcPts val="827"/>
        </a:spcBef>
        <a:spcAft>
          <a:spcPts val="0"/>
        </a:spcAft>
        <a:buClr>
          <a:schemeClr val="accent1"/>
        </a:buClr>
        <a:buFont typeface="Wingdings 3" charset="2"/>
        <a:buChar char=""/>
        <a:defRPr sz="992" kern="1200">
          <a:solidFill>
            <a:schemeClr val="tx1">
              <a:lumMod val="75000"/>
              <a:lumOff val="25000"/>
            </a:schemeClr>
          </a:solidFill>
          <a:latin typeface="+mn-lt"/>
          <a:ea typeface="+mn-ea"/>
          <a:cs typeface="+mn-cs"/>
        </a:defRPr>
      </a:lvl9pPr>
    </p:bodyStyle>
    <p:otherStyle>
      <a:defPPr>
        <a:defRPr lang="en-US"/>
      </a:defPPr>
      <a:lvl1pPr marL="0" algn="l" defTabSz="377967" rtl="0" eaLnBrk="1" latinLnBrk="0" hangingPunct="1">
        <a:defRPr sz="1488" kern="1200">
          <a:solidFill>
            <a:schemeClr val="tx1"/>
          </a:solidFill>
          <a:latin typeface="+mn-lt"/>
          <a:ea typeface="+mn-ea"/>
          <a:cs typeface="+mn-cs"/>
        </a:defRPr>
      </a:lvl1pPr>
      <a:lvl2pPr marL="377967" algn="l" defTabSz="377967" rtl="0" eaLnBrk="1" latinLnBrk="0" hangingPunct="1">
        <a:defRPr sz="1488" kern="1200">
          <a:solidFill>
            <a:schemeClr val="tx1"/>
          </a:solidFill>
          <a:latin typeface="+mn-lt"/>
          <a:ea typeface="+mn-ea"/>
          <a:cs typeface="+mn-cs"/>
        </a:defRPr>
      </a:lvl2pPr>
      <a:lvl3pPr marL="755934" algn="l" defTabSz="377967" rtl="0" eaLnBrk="1" latinLnBrk="0" hangingPunct="1">
        <a:defRPr sz="1488" kern="1200">
          <a:solidFill>
            <a:schemeClr val="tx1"/>
          </a:solidFill>
          <a:latin typeface="+mn-lt"/>
          <a:ea typeface="+mn-ea"/>
          <a:cs typeface="+mn-cs"/>
        </a:defRPr>
      </a:lvl3pPr>
      <a:lvl4pPr marL="1133902" algn="l" defTabSz="377967" rtl="0" eaLnBrk="1" latinLnBrk="0" hangingPunct="1">
        <a:defRPr sz="1488" kern="1200">
          <a:solidFill>
            <a:schemeClr val="tx1"/>
          </a:solidFill>
          <a:latin typeface="+mn-lt"/>
          <a:ea typeface="+mn-ea"/>
          <a:cs typeface="+mn-cs"/>
        </a:defRPr>
      </a:lvl4pPr>
      <a:lvl5pPr marL="1511869" algn="l" defTabSz="377967" rtl="0" eaLnBrk="1" latinLnBrk="0" hangingPunct="1">
        <a:defRPr sz="1488" kern="1200">
          <a:solidFill>
            <a:schemeClr val="tx1"/>
          </a:solidFill>
          <a:latin typeface="+mn-lt"/>
          <a:ea typeface="+mn-ea"/>
          <a:cs typeface="+mn-cs"/>
        </a:defRPr>
      </a:lvl5pPr>
      <a:lvl6pPr marL="1889836" algn="l" defTabSz="377967" rtl="0" eaLnBrk="1" latinLnBrk="0" hangingPunct="1">
        <a:defRPr sz="1488" kern="1200">
          <a:solidFill>
            <a:schemeClr val="tx1"/>
          </a:solidFill>
          <a:latin typeface="+mn-lt"/>
          <a:ea typeface="+mn-ea"/>
          <a:cs typeface="+mn-cs"/>
        </a:defRPr>
      </a:lvl6pPr>
      <a:lvl7pPr marL="2267803" algn="l" defTabSz="377967" rtl="0" eaLnBrk="1" latinLnBrk="0" hangingPunct="1">
        <a:defRPr sz="1488" kern="1200">
          <a:solidFill>
            <a:schemeClr val="tx1"/>
          </a:solidFill>
          <a:latin typeface="+mn-lt"/>
          <a:ea typeface="+mn-ea"/>
          <a:cs typeface="+mn-cs"/>
        </a:defRPr>
      </a:lvl7pPr>
      <a:lvl8pPr marL="2645771" algn="l" defTabSz="377967" rtl="0" eaLnBrk="1" latinLnBrk="0" hangingPunct="1">
        <a:defRPr sz="1488" kern="1200">
          <a:solidFill>
            <a:schemeClr val="tx1"/>
          </a:solidFill>
          <a:latin typeface="+mn-lt"/>
          <a:ea typeface="+mn-ea"/>
          <a:cs typeface="+mn-cs"/>
        </a:defRPr>
      </a:lvl8pPr>
      <a:lvl9pPr marL="3023738" algn="l" defTabSz="377967"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com/resumeobj"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hyperlink" Target="https://bitly.com/resumeobj"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eldingjobs.pro/c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36" name="Freeform: Shape 135">
            <a:extLst>
              <a:ext uri="{FF2B5EF4-FFF2-40B4-BE49-F238E27FC236}">
                <a16:creationId xmlns:a16="http://schemas.microsoft.com/office/drawing/2014/main" id="{34830C0B-2CD0-4F44-862F-B620368925D7}"/>
              </a:ext>
            </a:extLst>
          </p:cNvPr>
          <p:cNvSpPr/>
          <p:nvPr/>
        </p:nvSpPr>
        <p:spPr>
          <a:xfrm>
            <a:off x="3051549" y="-8832"/>
            <a:ext cx="4508813" cy="606263"/>
          </a:xfrm>
          <a:custGeom>
            <a:avLst/>
            <a:gdLst>
              <a:gd name="connsiteX0" fmla="*/ 0 w 3286305"/>
              <a:gd name="connsiteY0" fmla="*/ 0 h 561705"/>
              <a:gd name="connsiteX1" fmla="*/ 3286305 w 3286305"/>
              <a:gd name="connsiteY1" fmla="*/ 0 h 561705"/>
              <a:gd name="connsiteX2" fmla="*/ 3286305 w 3286305"/>
              <a:gd name="connsiteY2" fmla="*/ 561705 h 561705"/>
              <a:gd name="connsiteX3" fmla="*/ 523380 w 3286305"/>
              <a:gd name="connsiteY3" fmla="*/ 561705 h 561705"/>
              <a:gd name="connsiteX4" fmla="*/ 0 w 3286305"/>
              <a:gd name="connsiteY4" fmla="*/ 38325 h 5617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6305" h="561705">
                <a:moveTo>
                  <a:pt x="0" y="0"/>
                </a:moveTo>
                <a:lnTo>
                  <a:pt x="3286305" y="0"/>
                </a:lnTo>
                <a:lnTo>
                  <a:pt x="3286305" y="561705"/>
                </a:lnTo>
                <a:lnTo>
                  <a:pt x="523380" y="561705"/>
                </a:lnTo>
                <a:cubicBezTo>
                  <a:pt x="234325" y="561705"/>
                  <a:pt x="0" y="327380"/>
                  <a:pt x="0" y="38325"/>
                </a:cubicBezTo>
                <a:close/>
              </a:path>
            </a:pathLst>
          </a:custGeom>
          <a:ln>
            <a:solidFill>
              <a:srgbClr val="00B0F0"/>
            </a:solidFill>
          </a:ln>
        </p:spPr>
        <p:style>
          <a:lnRef idx="2">
            <a:schemeClr val="accent3"/>
          </a:lnRef>
          <a:fillRef idx="1">
            <a:schemeClr val="lt1"/>
          </a:fillRef>
          <a:effectRef idx="0">
            <a:schemeClr val="accent3"/>
          </a:effectRef>
          <a:fontRef idx="minor">
            <a:schemeClr val="dk1"/>
          </a:fontRef>
        </p:style>
        <p:txBody>
          <a:bodyPr wrap="square" rtlCol="0" anchor="ctr">
            <a:noAutofit/>
          </a:bodyPr>
          <a:lstStyle/>
          <a:p>
            <a:pPr algn="ctr"/>
            <a:endParaRPr lang="fr-FR" sz="1854">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12" name="Rectangle 211">
            <a:extLst>
              <a:ext uri="{FF2B5EF4-FFF2-40B4-BE49-F238E27FC236}">
                <a16:creationId xmlns:a16="http://schemas.microsoft.com/office/drawing/2014/main" id="{5A8BCFF4-8069-4003-BFA5-766B01F61665}"/>
              </a:ext>
            </a:extLst>
          </p:cNvPr>
          <p:cNvSpPr/>
          <p:nvPr/>
        </p:nvSpPr>
        <p:spPr>
          <a:xfrm>
            <a:off x="0" y="-4"/>
            <a:ext cx="2477246" cy="10691815"/>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fr-MA" sz="1727"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0" name="Rectangle 29">
            <a:extLst>
              <a:ext uri="{FF2B5EF4-FFF2-40B4-BE49-F238E27FC236}">
                <a16:creationId xmlns:a16="http://schemas.microsoft.com/office/drawing/2014/main" id="{357F2B7C-7341-4A25-B18E-42379A872F87}"/>
              </a:ext>
            </a:extLst>
          </p:cNvPr>
          <p:cNvSpPr/>
          <p:nvPr/>
        </p:nvSpPr>
        <p:spPr>
          <a:xfrm>
            <a:off x="6270209" y="714040"/>
            <a:ext cx="843181" cy="179857"/>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738"/>
              </a:spcAft>
            </a:pPr>
            <a:r>
              <a:rPr lang="ar-DZ"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عنوان السكن</a:t>
            </a:r>
            <a:endParaRPr lang="fr-FR"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1" name="Rectangle 30">
            <a:extLst>
              <a:ext uri="{FF2B5EF4-FFF2-40B4-BE49-F238E27FC236}">
                <a16:creationId xmlns:a16="http://schemas.microsoft.com/office/drawing/2014/main" id="{482F7195-7410-4B52-BE1D-6506C6603C10}"/>
              </a:ext>
            </a:extLst>
          </p:cNvPr>
          <p:cNvSpPr/>
          <p:nvPr/>
        </p:nvSpPr>
        <p:spPr>
          <a:xfrm>
            <a:off x="6422590" y="1347412"/>
            <a:ext cx="710131" cy="184666"/>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r>
              <a:rPr lang="ar-DZ"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رقم الهاتف</a:t>
            </a:r>
            <a:r>
              <a:rPr lang="ar-SA" sz="12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endParaRPr lang="en-US" sz="1200" i="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2" name="Rectangle 31">
            <a:extLst>
              <a:ext uri="{FF2B5EF4-FFF2-40B4-BE49-F238E27FC236}">
                <a16:creationId xmlns:a16="http://schemas.microsoft.com/office/drawing/2014/main" id="{5727004B-61C5-401E-B01D-138D1F50B7E1}"/>
              </a:ext>
            </a:extLst>
          </p:cNvPr>
          <p:cNvSpPr/>
          <p:nvPr/>
        </p:nvSpPr>
        <p:spPr>
          <a:xfrm>
            <a:off x="6124433" y="1650197"/>
            <a:ext cx="1008288" cy="184666"/>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r>
              <a:rPr lang="ar-DZ"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البريد الإلكتروني</a:t>
            </a:r>
            <a:endParaRPr lang="fr-FR"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7" name="شكل حر 78">
            <a:extLst>
              <a:ext uri="{FF2B5EF4-FFF2-40B4-BE49-F238E27FC236}">
                <a16:creationId xmlns:a16="http://schemas.microsoft.com/office/drawing/2014/main" id="{FE0B6DAA-1F60-488F-84CC-6BE08BAF2CE4}"/>
              </a:ext>
            </a:extLst>
          </p:cNvPr>
          <p:cNvSpPr>
            <a:spLocks noChangeAspect="1"/>
          </p:cNvSpPr>
          <p:nvPr/>
        </p:nvSpPr>
        <p:spPr>
          <a:xfrm>
            <a:off x="7185146" y="713319"/>
            <a:ext cx="142141" cy="214633"/>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ln/>
        </p:spPr>
        <p:style>
          <a:lnRef idx="1">
            <a:schemeClr val="accent3"/>
          </a:lnRef>
          <a:fillRef idx="2">
            <a:schemeClr val="accent3"/>
          </a:fillRef>
          <a:effectRef idx="1">
            <a:schemeClr val="accent3"/>
          </a:effectRef>
          <a:fontRef idx="minor">
            <a:schemeClr val="dk1"/>
          </a:fontRef>
        </p:style>
        <p:txBody>
          <a:bodyPr rot="0" spcFirstLastPara="0" vert="horz" wrap="square" lIns="98694" tIns="49347" rIns="98694" bIns="49347"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8" name="شكل حر 85">
            <a:extLst>
              <a:ext uri="{FF2B5EF4-FFF2-40B4-BE49-F238E27FC236}">
                <a16:creationId xmlns:a16="http://schemas.microsoft.com/office/drawing/2014/main" id="{E5F46F54-0A81-4D82-8A07-3D822BBC69F8}"/>
              </a:ext>
            </a:extLst>
          </p:cNvPr>
          <p:cNvSpPr>
            <a:spLocks noChangeAspect="1"/>
          </p:cNvSpPr>
          <p:nvPr/>
        </p:nvSpPr>
        <p:spPr>
          <a:xfrm>
            <a:off x="7171287" y="1675737"/>
            <a:ext cx="155999" cy="111230"/>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ln/>
        </p:spPr>
        <p:style>
          <a:lnRef idx="1">
            <a:schemeClr val="accent4"/>
          </a:lnRef>
          <a:fillRef idx="3">
            <a:schemeClr val="accent4"/>
          </a:fillRef>
          <a:effectRef idx="2">
            <a:schemeClr val="accent4"/>
          </a:effectRef>
          <a:fontRef idx="minor">
            <a:schemeClr val="lt1"/>
          </a:fontRef>
        </p:style>
        <p:txBody>
          <a:bodyPr rot="0" spcFirstLastPara="0" vert="horz" wrap="square" lIns="98694" tIns="49347" rIns="98694" bIns="49347"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120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9" name="Freeform: Shape 28">
            <a:extLst>
              <a:ext uri="{FF2B5EF4-FFF2-40B4-BE49-F238E27FC236}">
                <a16:creationId xmlns:a16="http://schemas.microsoft.com/office/drawing/2014/main" id="{D95A1EB4-F97A-4F2C-A9C5-C664D2BF1676}"/>
              </a:ext>
            </a:extLst>
          </p:cNvPr>
          <p:cNvSpPr/>
          <p:nvPr/>
        </p:nvSpPr>
        <p:spPr>
          <a:xfrm>
            <a:off x="7185146" y="1376607"/>
            <a:ext cx="142141" cy="142141"/>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2" name="Rectangle 21">
            <a:extLst>
              <a:ext uri="{FF2B5EF4-FFF2-40B4-BE49-F238E27FC236}">
                <a16:creationId xmlns:a16="http://schemas.microsoft.com/office/drawing/2014/main" id="{21C03ABE-1622-47BF-9DF4-C2D29C21D54F}"/>
              </a:ext>
            </a:extLst>
          </p:cNvPr>
          <p:cNvSpPr/>
          <p:nvPr/>
        </p:nvSpPr>
        <p:spPr>
          <a:xfrm>
            <a:off x="6596063" y="993496"/>
            <a:ext cx="481494" cy="263062"/>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none" lIns="84431" tIns="42216" rIns="84431" bIns="42216" numCol="1" spcCol="0" rtlCol="0" fromWordArt="0" anchor="ctr" anchorCtr="0" forceAA="0" compatLnSpc="1">
            <a:prstTxWarp prst="textNoShape">
              <a:avLst/>
            </a:prstTxWarp>
            <a:spAutoFit/>
          </a:bodyPr>
          <a:lstStyle/>
          <a:p>
            <a:pPr algn="r" rtl="1">
              <a:lnSpc>
                <a:spcPct val="107000"/>
              </a:lnSpc>
              <a:spcAft>
                <a:spcPts val="738"/>
              </a:spcAft>
            </a:pPr>
            <a:r>
              <a:rPr lang="ar-DZ"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العمر</a:t>
            </a:r>
            <a:endParaRPr lang="fr-FR"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3" name="Heart 22">
            <a:extLst>
              <a:ext uri="{FF2B5EF4-FFF2-40B4-BE49-F238E27FC236}">
                <a16:creationId xmlns:a16="http://schemas.microsoft.com/office/drawing/2014/main" id="{B8251A80-069C-46C7-82F2-F5FFE02A018C}"/>
              </a:ext>
            </a:extLst>
          </p:cNvPr>
          <p:cNvSpPr/>
          <p:nvPr/>
        </p:nvSpPr>
        <p:spPr>
          <a:xfrm>
            <a:off x="7192613" y="1084942"/>
            <a:ext cx="134674" cy="134674"/>
          </a:xfrm>
          <a:prstGeom prst="hear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r-MA" sz="120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8" name="Rectangle 37">
            <a:extLst>
              <a:ext uri="{FF2B5EF4-FFF2-40B4-BE49-F238E27FC236}">
                <a16:creationId xmlns:a16="http://schemas.microsoft.com/office/drawing/2014/main" id="{094F4F9D-1870-4EA5-BFAA-1052ACE15F45}"/>
              </a:ext>
            </a:extLst>
          </p:cNvPr>
          <p:cNvSpPr/>
          <p:nvPr/>
        </p:nvSpPr>
        <p:spPr>
          <a:xfrm>
            <a:off x="3282991" y="55606"/>
            <a:ext cx="4092069" cy="478272"/>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square" lIns="0" tIns="0" rIns="0" bIns="0" numCol="1" spcCol="0" rtlCol="0" fromWordArt="0" anchor="ctr" anchorCtr="0" forceAA="0" compatLnSpc="1">
            <a:prstTxWarp prst="textNoShape">
              <a:avLst/>
            </a:prstTxWarp>
            <a:spAutoFit/>
          </a:bodyPr>
          <a:lstStyle/>
          <a:p>
            <a:pPr algn="r" rtl="1">
              <a:lnSpc>
                <a:spcPct val="80000"/>
              </a:lnSpc>
            </a:pPr>
            <a:r>
              <a:rPr lang="ar-EG" sz="3885"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احمد عبدالرحمن</a:t>
            </a:r>
            <a:endParaRPr lang="fr-FR" sz="3885"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2" name="Freeform: Shape 51">
            <a:extLst>
              <a:ext uri="{FF2B5EF4-FFF2-40B4-BE49-F238E27FC236}">
                <a16:creationId xmlns:a16="http://schemas.microsoft.com/office/drawing/2014/main" id="{70045227-72A9-447E-8009-AD72AF148DFC}"/>
              </a:ext>
            </a:extLst>
          </p:cNvPr>
          <p:cNvSpPr/>
          <p:nvPr/>
        </p:nvSpPr>
        <p:spPr>
          <a:xfrm>
            <a:off x="4171470" y="8994633"/>
            <a:ext cx="3387530" cy="434452"/>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ln>
            <a:solidFill>
              <a:srgbClr val="00B0F0"/>
            </a:solidFill>
          </a:ln>
        </p:spPr>
        <p:style>
          <a:lnRef idx="2">
            <a:schemeClr val="accent3"/>
          </a:lnRef>
          <a:fillRef idx="1">
            <a:schemeClr val="lt1"/>
          </a:fillRef>
          <a:effectRef idx="0">
            <a:schemeClr val="accent3"/>
          </a:effectRef>
          <a:fontRef idx="minor">
            <a:schemeClr val="dk1"/>
          </a:fontRef>
        </p:style>
        <p:txBody>
          <a:bodyPr wrap="square" rtlCol="0" anchor="ctr">
            <a:noAutofit/>
          </a:bodyPr>
          <a:lstStyle/>
          <a:p>
            <a:pPr algn="r" rtl="1">
              <a:lnSpc>
                <a:spcPct val="107000"/>
              </a:lnSpc>
              <a:spcAft>
                <a:spcPts val="738"/>
              </a:spcAft>
              <a:buSzPct val="150000"/>
            </a:pPr>
            <a:r>
              <a:rPr lang="ar-DZ" sz="1600" b="1"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التعليم</a:t>
            </a:r>
            <a:endParaRPr lang="ar-MA" sz="2159" b="1"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 Box 5">
            <a:extLst>
              <a:ext uri="{FF2B5EF4-FFF2-40B4-BE49-F238E27FC236}">
                <a16:creationId xmlns:a16="http://schemas.microsoft.com/office/drawing/2014/main" id="{5F4AD9A4-6338-CF78-FC38-6281D9C1E7B9}"/>
              </a:ext>
            </a:extLst>
          </p:cNvPr>
          <p:cNvSpPr txBox="1">
            <a:spLocks noChangeArrowheads="1"/>
          </p:cNvSpPr>
          <p:nvPr/>
        </p:nvSpPr>
        <p:spPr bwMode="auto">
          <a:xfrm>
            <a:off x="2528320" y="1952737"/>
            <a:ext cx="5017171" cy="2405379"/>
          </a:xfrm>
          <a:prstGeom prst="rect">
            <a:avLst/>
          </a:prstGeom>
          <a:ln>
            <a:solidFill>
              <a:srgbClr val="00B0F0"/>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style>
          <a:lnRef idx="2">
            <a:schemeClr val="accent3"/>
          </a:lnRef>
          <a:fillRef idx="1">
            <a:schemeClr val="lt1"/>
          </a:fillRef>
          <a:effectRef idx="0">
            <a:schemeClr val="accent3"/>
          </a:effectRef>
          <a:fontRef idx="minor">
            <a:schemeClr val="dk1"/>
          </a:fontRef>
        </p:style>
        <p:txBody>
          <a:bodyPr vert="horz" wrap="square" lIns="84431" tIns="42216" rIns="84431" bIns="42216" numCol="1" anchor="t" anchorCtr="0" compatLnSpc="1">
            <a:prstTxWarp prst="textNoShape">
              <a:avLst/>
            </a:prstTxWarp>
            <a:spAutoFit/>
          </a:bodyPr>
          <a:lstStyle/>
          <a:p>
            <a:pPr marL="0" marR="0" algn="r" rtl="1">
              <a:lnSpc>
                <a:spcPct val="115000"/>
              </a:lnSpc>
              <a:spcBef>
                <a:spcPts val="0"/>
              </a:spcBef>
              <a:spcAft>
                <a:spcPts val="1000"/>
              </a:spcAft>
            </a:pPr>
            <a:r>
              <a:rPr lang="ar-MA" sz="1800" dirty="0">
                <a:effectLst/>
                <a:latin typeface="Times New Roman" panose="02020603050405020304" pitchFamily="18" charset="0"/>
                <a:ea typeface="Calibri" panose="020F0502020204030204" pitchFamily="34" charset="0"/>
              </a:rPr>
              <a:t>لمشاهدة أمثلة للهدف المهني ادخل على موقع صمم لي سيفي من الرابط التالي</a:t>
            </a:r>
            <a:endParaRPr lang="en-GB" sz="1800" dirty="0">
              <a:effectLst/>
              <a:latin typeface="Times New Roman" panose="02020603050405020304" pitchFamily="18" charset="0"/>
              <a:ea typeface="Calibri" panose="020F0502020204030204" pitchFamily="34" charset="0"/>
            </a:endParaRPr>
          </a:p>
          <a:p>
            <a:pPr marL="0" marR="0" algn="r" rtl="1">
              <a:lnSpc>
                <a:spcPct val="115000"/>
              </a:lnSpc>
              <a:spcBef>
                <a:spcPts val="0"/>
              </a:spcBef>
              <a:spcAft>
                <a:spcPts val="1000"/>
              </a:spcAft>
            </a:pPr>
            <a:r>
              <a:rPr lang="en-GB" sz="1800" u="sng" dirty="0">
                <a:solidFill>
                  <a:srgbClr val="002060"/>
                </a:solidFill>
                <a:effectLst/>
                <a:latin typeface="Times New Roman" panose="02020603050405020304" pitchFamily="18" charset="0"/>
                <a:ea typeface="Calibri" panose="020F0502020204030204" pitchFamily="34" charset="0"/>
                <a:hlinkClick r:id="rId3">
                  <a:extLst>
                    <a:ext uri="{A12FA001-AC4F-418D-AE19-62706E023703}">
                      <ahyp:hlinkClr xmlns:ahyp="http://schemas.microsoft.com/office/drawing/2018/hyperlinkcolor" val="tx"/>
                    </a:ext>
                  </a:extLst>
                </a:hlinkClick>
              </a:rPr>
              <a:t>https://bitly.com/resumeobj</a:t>
            </a:r>
            <a:endParaRPr lang="en-GB" sz="1800" dirty="0">
              <a:solidFill>
                <a:srgbClr val="002060"/>
              </a:solidFill>
              <a:effectLst/>
              <a:latin typeface="Times New Roman" panose="02020603050405020304" pitchFamily="18" charset="0"/>
              <a:ea typeface="Calibri" panose="020F0502020204030204" pitchFamily="34" charset="0"/>
            </a:endParaRPr>
          </a:p>
          <a:p>
            <a:r>
              <a:rPr lang="ar-MA" sz="1800" dirty="0">
                <a:effectLst/>
                <a:ea typeface="Calibri" panose="020F0502020204030204" pitchFamily="34" charset="0"/>
                <a:cs typeface="Times New Roman" panose="02020603050405020304" pitchFamily="18" charset="0"/>
              </a:rPr>
              <a:t>الهدف المهني هو سطر أو سطرين تكتبه في بداية سيرتك الذاتية لتوضيح سبب ملاءمتك للمنصب المتاح. أما ملخص السيرة الذاتية أيضاً حوالي سطرين في بداية السيرة الذاتية، يتضمن عرض موجز للخبرات العملية التي تطابق متطلبات الوظيفة</a:t>
            </a:r>
            <a:endParaRPr lang="fr-FR" sz="1295"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grpSp>
        <p:nvGrpSpPr>
          <p:cNvPr id="13" name="Group 12">
            <a:extLst>
              <a:ext uri="{FF2B5EF4-FFF2-40B4-BE49-F238E27FC236}">
                <a16:creationId xmlns:a16="http://schemas.microsoft.com/office/drawing/2014/main" id="{48B0A666-8048-9B30-F102-551A200F36EE}"/>
              </a:ext>
            </a:extLst>
          </p:cNvPr>
          <p:cNvGrpSpPr/>
          <p:nvPr/>
        </p:nvGrpSpPr>
        <p:grpSpPr>
          <a:xfrm>
            <a:off x="2576357" y="9524224"/>
            <a:ext cx="4822366" cy="1063089"/>
            <a:chOff x="2576357" y="9431460"/>
            <a:chExt cx="4822366" cy="1063089"/>
          </a:xfrm>
        </p:grpSpPr>
        <p:sp>
          <p:nvSpPr>
            <p:cNvPr id="47" name="Rectangle: Rounded Corners 46">
              <a:extLst>
                <a:ext uri="{FF2B5EF4-FFF2-40B4-BE49-F238E27FC236}">
                  <a16:creationId xmlns:a16="http://schemas.microsoft.com/office/drawing/2014/main" id="{033D7657-A039-47B0-92DB-9BF92779498D}"/>
                </a:ext>
              </a:extLst>
            </p:cNvPr>
            <p:cNvSpPr/>
            <p:nvPr/>
          </p:nvSpPr>
          <p:spPr>
            <a:xfrm>
              <a:off x="6828058" y="9532853"/>
              <a:ext cx="570665" cy="349702"/>
            </a:xfrm>
            <a:prstGeom prst="round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MA" sz="97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2020</a:t>
              </a:r>
            </a:p>
            <a:p>
              <a:pPr algn="ctr"/>
              <a:r>
                <a:rPr lang="fr-MA" sz="97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2017</a:t>
              </a:r>
            </a:p>
          </p:txBody>
        </p:sp>
        <p:sp>
          <p:nvSpPr>
            <p:cNvPr id="6" name="Subtitle 2">
              <a:extLst>
                <a:ext uri="{FF2B5EF4-FFF2-40B4-BE49-F238E27FC236}">
                  <a16:creationId xmlns:a16="http://schemas.microsoft.com/office/drawing/2014/main" id="{260E2116-4B61-81E1-673F-A9A0826CE21A}"/>
                </a:ext>
              </a:extLst>
            </p:cNvPr>
            <p:cNvSpPr/>
            <p:nvPr/>
          </p:nvSpPr>
          <p:spPr>
            <a:xfrm>
              <a:off x="2576357" y="9431460"/>
              <a:ext cx="4179018" cy="519478"/>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vert="horz" wrap="square" lIns="84431" tIns="42216" rIns="84431" bIns="42216" anchor="t" anchorCtr="0" compatLnSpc="0">
              <a:spAutoFit/>
            </a:bodyPr>
            <a:lstStyle/>
            <a:p>
              <a:pPr algn="just" rtl="1" fontAlgn="base">
                <a:lnSpc>
                  <a:spcPct val="114000"/>
                </a:lnSpc>
              </a:pPr>
              <a:r>
                <a:rPr lang="ar-DZ" sz="1295"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الدبلوم المحصل عليه وكذلك التخصص</a:t>
              </a:r>
            </a:p>
            <a:p>
              <a:pPr algn="just" rtl="1" fontAlgn="base">
                <a:lnSpc>
                  <a:spcPct val="114000"/>
                </a:lnSpc>
              </a:pPr>
              <a:r>
                <a:rPr lang="ar-DZ" sz="1295"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إسم</a:t>
              </a:r>
              <a:r>
                <a:rPr lang="ar-DZ" sz="1295"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الكلية أو المدرسة العليا أو المعهد</a:t>
              </a:r>
              <a:endParaRPr lang="fr-FR" sz="1295"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grpSp>
          <p:nvGrpSpPr>
            <p:cNvPr id="8" name="Group 7">
              <a:extLst>
                <a:ext uri="{FF2B5EF4-FFF2-40B4-BE49-F238E27FC236}">
                  <a16:creationId xmlns:a16="http://schemas.microsoft.com/office/drawing/2014/main" id="{CF2D7C2E-60B4-D418-C83A-7E63DCDE5F23}"/>
                </a:ext>
              </a:extLst>
            </p:cNvPr>
            <p:cNvGrpSpPr/>
            <p:nvPr/>
          </p:nvGrpSpPr>
          <p:grpSpPr>
            <a:xfrm>
              <a:off x="2576357" y="9975072"/>
              <a:ext cx="4822366" cy="519477"/>
              <a:chOff x="2298509" y="4041029"/>
              <a:chExt cx="4467938" cy="481298"/>
            </a:xfrm>
          </p:grpSpPr>
          <p:sp>
            <p:nvSpPr>
              <p:cNvPr id="9" name="Rectangle: Rounded Corners 8">
                <a:extLst>
                  <a:ext uri="{FF2B5EF4-FFF2-40B4-BE49-F238E27FC236}">
                    <a16:creationId xmlns:a16="http://schemas.microsoft.com/office/drawing/2014/main" id="{59ADC586-8CDC-117A-79B2-4A2FFA9DB9C5}"/>
                  </a:ext>
                </a:extLst>
              </p:cNvPr>
              <p:cNvSpPr/>
              <p:nvPr/>
            </p:nvSpPr>
            <p:spPr>
              <a:xfrm>
                <a:off x="6237724" y="4134970"/>
                <a:ext cx="528723" cy="324000"/>
              </a:xfrm>
              <a:prstGeom prst="round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MA" sz="97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2020</a:t>
                </a:r>
              </a:p>
              <a:p>
                <a:pPr algn="ctr"/>
                <a:r>
                  <a:rPr lang="fr-MA" sz="97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2017</a:t>
                </a:r>
              </a:p>
            </p:txBody>
          </p:sp>
          <p:sp>
            <p:nvSpPr>
              <p:cNvPr id="10" name="Subtitle 2">
                <a:extLst>
                  <a:ext uri="{FF2B5EF4-FFF2-40B4-BE49-F238E27FC236}">
                    <a16:creationId xmlns:a16="http://schemas.microsoft.com/office/drawing/2014/main" id="{2F44E92A-A61A-B5CF-388E-857DBCEE13DA}"/>
                  </a:ext>
                </a:extLst>
              </p:cNvPr>
              <p:cNvSpPr/>
              <p:nvPr/>
            </p:nvSpPr>
            <p:spPr>
              <a:xfrm>
                <a:off x="2298509" y="4041029"/>
                <a:ext cx="3871874" cy="481298"/>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vert="horz" wrap="square" lIns="84431" tIns="42216" rIns="84431" bIns="42216" anchor="t" anchorCtr="0" compatLnSpc="0">
                <a:spAutoFit/>
              </a:bodyPr>
              <a:lstStyle/>
              <a:p>
                <a:pPr algn="just" rtl="1" fontAlgn="base">
                  <a:lnSpc>
                    <a:spcPct val="114000"/>
                  </a:lnSpc>
                </a:pPr>
                <a:r>
                  <a:rPr lang="ar-DZ" sz="1295"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الدبلوم المحصل عليه وكذلك التخصص</a:t>
                </a:r>
              </a:p>
              <a:p>
                <a:pPr algn="just" rtl="1" fontAlgn="base">
                  <a:lnSpc>
                    <a:spcPct val="114000"/>
                  </a:lnSpc>
                </a:pPr>
                <a:r>
                  <a:rPr lang="ar-DZ" sz="1295"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إسم</a:t>
                </a:r>
                <a:r>
                  <a:rPr lang="ar-DZ" sz="1295"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الكلية أو المدرسة العليا أو المعهد</a:t>
                </a:r>
                <a:endParaRPr lang="fr-FR" sz="1295"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grpSp>
      </p:grpSp>
      <p:grpSp>
        <p:nvGrpSpPr>
          <p:cNvPr id="14" name="Group 13">
            <a:extLst>
              <a:ext uri="{FF2B5EF4-FFF2-40B4-BE49-F238E27FC236}">
                <a16:creationId xmlns:a16="http://schemas.microsoft.com/office/drawing/2014/main" id="{A538308F-19CB-B371-8FAA-AAC51D457037}"/>
              </a:ext>
            </a:extLst>
          </p:cNvPr>
          <p:cNvGrpSpPr/>
          <p:nvPr/>
        </p:nvGrpSpPr>
        <p:grpSpPr>
          <a:xfrm>
            <a:off x="2576357" y="4536694"/>
            <a:ext cx="4822366" cy="1434489"/>
            <a:chOff x="2576357" y="4735474"/>
            <a:chExt cx="4822366" cy="1434489"/>
          </a:xfrm>
        </p:grpSpPr>
        <p:sp>
          <p:nvSpPr>
            <p:cNvPr id="12" name="Rectangle: Rounded Corners 11">
              <a:extLst>
                <a:ext uri="{FF2B5EF4-FFF2-40B4-BE49-F238E27FC236}">
                  <a16:creationId xmlns:a16="http://schemas.microsoft.com/office/drawing/2014/main" id="{F2884C78-5CB2-F7ED-0BD8-1B79B3672AF8}"/>
                </a:ext>
              </a:extLst>
            </p:cNvPr>
            <p:cNvSpPr/>
            <p:nvPr/>
          </p:nvSpPr>
          <p:spPr>
            <a:xfrm>
              <a:off x="6828058" y="4740475"/>
              <a:ext cx="570665" cy="347613"/>
            </a:xfrm>
            <a:prstGeom prst="round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MA" sz="97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2020</a:t>
              </a:r>
            </a:p>
            <a:p>
              <a:pPr algn="ctr"/>
              <a:r>
                <a:rPr lang="fr-MA" sz="97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2017</a:t>
              </a:r>
            </a:p>
          </p:txBody>
        </p:sp>
        <p:sp>
          <p:nvSpPr>
            <p:cNvPr id="11" name="Subtitle 2">
              <a:extLst>
                <a:ext uri="{FF2B5EF4-FFF2-40B4-BE49-F238E27FC236}">
                  <a16:creationId xmlns:a16="http://schemas.microsoft.com/office/drawing/2014/main" id="{5C9E3A07-C851-FFFA-B849-FB1DEC62A0F0}"/>
                </a:ext>
              </a:extLst>
            </p:cNvPr>
            <p:cNvSpPr/>
            <p:nvPr/>
          </p:nvSpPr>
          <p:spPr>
            <a:xfrm>
              <a:off x="2576357" y="4735474"/>
              <a:ext cx="4179018" cy="1434489"/>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vert="horz" wrap="square" lIns="78226" tIns="39113" rIns="78226" bIns="39113" anchor="t" anchorCtr="0" compatLnSpc="0">
              <a:spAutoFit/>
            </a:bodyPr>
            <a:lstStyle/>
            <a:p>
              <a:pPr algn="r" rtl="1">
                <a:lnSpc>
                  <a:spcPct val="150000"/>
                </a:lnSpc>
              </a:pPr>
              <a:r>
                <a:rPr lang="ar-MA" sz="12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اسم </a:t>
              </a:r>
              <a:r>
                <a:rPr lang="ar-DZ" sz="12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الشركة / المؤسسة</a:t>
              </a:r>
              <a:endParaRPr lang="fr-FR" sz="12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ar-DZ"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تخصص : </a:t>
              </a:r>
              <a:r>
                <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وصف بعض المهام التي كنت تنجزها في المنصب</a:t>
              </a:r>
              <a:r>
                <a:rPr lang="ar-DZ"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ب الموكل لك (نص وهمي)</a:t>
              </a:r>
              <a:endPar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algn="r" rtl="1">
                <a:lnSpc>
                  <a:spcPct val="150000"/>
                </a:lnSpc>
              </a:pPr>
              <a:r>
                <a:rPr lang="ar-DZ"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أ</a:t>
              </a:r>
              <a:r>
                <a:rPr lang="ar-MA" sz="1200"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يضا</a:t>
              </a:r>
              <a:r>
                <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النتائج التي حققتها.</a:t>
              </a:r>
              <a:endParaRPr lang="fr-FR"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algn="r" rtl="1" fontAlgn="base">
                <a:lnSpc>
                  <a:spcPct val="150000"/>
                </a:lnSpc>
              </a:pPr>
              <a:r>
                <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lang="fr-FR"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15" name="Group 14">
            <a:extLst>
              <a:ext uri="{FF2B5EF4-FFF2-40B4-BE49-F238E27FC236}">
                <a16:creationId xmlns:a16="http://schemas.microsoft.com/office/drawing/2014/main" id="{4324BCDB-78D4-74DD-20AB-786BF399F9FD}"/>
              </a:ext>
            </a:extLst>
          </p:cNvPr>
          <p:cNvGrpSpPr/>
          <p:nvPr/>
        </p:nvGrpSpPr>
        <p:grpSpPr>
          <a:xfrm>
            <a:off x="2580733" y="5906724"/>
            <a:ext cx="4822366" cy="1434489"/>
            <a:chOff x="2576357" y="4570785"/>
            <a:chExt cx="4822366" cy="1434489"/>
          </a:xfrm>
        </p:grpSpPr>
        <p:sp>
          <p:nvSpPr>
            <p:cNvPr id="16" name="Rectangle: Rounded Corners 15">
              <a:extLst>
                <a:ext uri="{FF2B5EF4-FFF2-40B4-BE49-F238E27FC236}">
                  <a16:creationId xmlns:a16="http://schemas.microsoft.com/office/drawing/2014/main" id="{41D2333E-879F-4B85-537A-BA5E37951A2C}"/>
                </a:ext>
              </a:extLst>
            </p:cNvPr>
            <p:cNvSpPr/>
            <p:nvPr/>
          </p:nvSpPr>
          <p:spPr>
            <a:xfrm>
              <a:off x="6828058" y="4740475"/>
              <a:ext cx="570665" cy="347613"/>
            </a:xfrm>
            <a:prstGeom prst="round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MA" sz="97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2020</a:t>
              </a:r>
            </a:p>
            <a:p>
              <a:pPr algn="ctr"/>
              <a:r>
                <a:rPr lang="fr-MA" sz="97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2017</a:t>
              </a:r>
            </a:p>
          </p:txBody>
        </p:sp>
        <p:sp>
          <p:nvSpPr>
            <p:cNvPr id="17" name="Subtitle 2">
              <a:extLst>
                <a:ext uri="{FF2B5EF4-FFF2-40B4-BE49-F238E27FC236}">
                  <a16:creationId xmlns:a16="http://schemas.microsoft.com/office/drawing/2014/main" id="{06D941E5-6489-B725-1842-E5595286AC69}"/>
                </a:ext>
              </a:extLst>
            </p:cNvPr>
            <p:cNvSpPr/>
            <p:nvPr/>
          </p:nvSpPr>
          <p:spPr>
            <a:xfrm>
              <a:off x="2576357" y="4570785"/>
              <a:ext cx="4179018" cy="1434489"/>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vert="horz" wrap="square" lIns="78226" tIns="39113" rIns="78226" bIns="39113" anchor="t" anchorCtr="0" compatLnSpc="0">
              <a:spAutoFit/>
            </a:bodyPr>
            <a:lstStyle/>
            <a:p>
              <a:pPr algn="r" rtl="1">
                <a:lnSpc>
                  <a:spcPct val="150000"/>
                </a:lnSpc>
              </a:pPr>
              <a:r>
                <a:rPr lang="ar-MA" sz="1200" b="1"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إسم</a:t>
              </a:r>
              <a:r>
                <a:rPr lang="ar-MA" sz="12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ar-DZ" sz="12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الشركة / المؤسسة</a:t>
              </a:r>
              <a:endParaRPr lang="fr-FR" sz="12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ar-DZ"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تخصص : </a:t>
              </a:r>
              <a:r>
                <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وصف بعض المهام التي كنت تنجزها في </a:t>
              </a:r>
              <a:r>
                <a:rPr lang="ar-MA" sz="1200"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المنص</a:t>
              </a:r>
              <a:r>
                <a:rPr lang="ar-DZ"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ب الموكل لك (نص وهمي)</a:t>
              </a:r>
              <a:endPar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algn="r" rtl="1">
                <a:lnSpc>
                  <a:spcPct val="150000"/>
                </a:lnSpc>
              </a:pPr>
              <a:r>
                <a:rPr lang="ar-DZ"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أ</a:t>
              </a:r>
              <a:r>
                <a:rPr lang="ar-MA" sz="1200"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يضا</a:t>
              </a:r>
              <a:r>
                <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النتائج التي حققتها.</a:t>
              </a:r>
              <a:endParaRPr lang="fr-FR"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algn="r" rtl="1" fontAlgn="base">
                <a:lnSpc>
                  <a:spcPct val="150000"/>
                </a:lnSpc>
              </a:pPr>
              <a:r>
                <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lang="fr-FR"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19" name="Group 18">
            <a:extLst>
              <a:ext uri="{FF2B5EF4-FFF2-40B4-BE49-F238E27FC236}">
                <a16:creationId xmlns:a16="http://schemas.microsoft.com/office/drawing/2014/main" id="{6752ABD6-EB3D-D979-E240-1623FF337248}"/>
              </a:ext>
            </a:extLst>
          </p:cNvPr>
          <p:cNvGrpSpPr/>
          <p:nvPr/>
        </p:nvGrpSpPr>
        <p:grpSpPr>
          <a:xfrm>
            <a:off x="2585109" y="7441443"/>
            <a:ext cx="4822366" cy="1434489"/>
            <a:chOff x="2576357" y="4570785"/>
            <a:chExt cx="4822366" cy="1434489"/>
          </a:xfrm>
        </p:grpSpPr>
        <p:sp>
          <p:nvSpPr>
            <p:cNvPr id="20" name="Rectangle: Rounded Corners 19">
              <a:extLst>
                <a:ext uri="{FF2B5EF4-FFF2-40B4-BE49-F238E27FC236}">
                  <a16:creationId xmlns:a16="http://schemas.microsoft.com/office/drawing/2014/main" id="{DED4738E-FE4A-81ED-4D6A-CAA0BFFC8552}"/>
                </a:ext>
              </a:extLst>
            </p:cNvPr>
            <p:cNvSpPr/>
            <p:nvPr/>
          </p:nvSpPr>
          <p:spPr>
            <a:xfrm>
              <a:off x="6828058" y="4740475"/>
              <a:ext cx="570665" cy="347613"/>
            </a:xfrm>
            <a:prstGeom prst="round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MA" sz="97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2020</a:t>
              </a:r>
            </a:p>
            <a:p>
              <a:pPr algn="ctr"/>
              <a:r>
                <a:rPr lang="fr-MA" sz="97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2017</a:t>
              </a:r>
            </a:p>
          </p:txBody>
        </p:sp>
        <p:sp>
          <p:nvSpPr>
            <p:cNvPr id="21" name="Subtitle 2">
              <a:extLst>
                <a:ext uri="{FF2B5EF4-FFF2-40B4-BE49-F238E27FC236}">
                  <a16:creationId xmlns:a16="http://schemas.microsoft.com/office/drawing/2014/main" id="{567406EC-5136-0C5C-90B9-326F488DCA03}"/>
                </a:ext>
              </a:extLst>
            </p:cNvPr>
            <p:cNvSpPr/>
            <p:nvPr/>
          </p:nvSpPr>
          <p:spPr>
            <a:xfrm>
              <a:off x="2576357" y="4570785"/>
              <a:ext cx="4179018" cy="1434489"/>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vert="horz" wrap="square" lIns="78226" tIns="39113" rIns="78226" bIns="39113" anchor="t" anchorCtr="0" compatLnSpc="0">
              <a:spAutoFit/>
            </a:bodyPr>
            <a:lstStyle/>
            <a:p>
              <a:pPr algn="r" rtl="1">
                <a:lnSpc>
                  <a:spcPct val="150000"/>
                </a:lnSpc>
              </a:pPr>
              <a:r>
                <a:rPr lang="ar-MA" sz="1200" b="1"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إسم</a:t>
              </a:r>
              <a:r>
                <a:rPr lang="ar-MA" sz="12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r>
                <a:rPr lang="ar-DZ" sz="12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الشركة / المؤسسة</a:t>
              </a:r>
              <a:endParaRPr lang="fr-FR" sz="1200"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algn="just" rtl="1">
                <a:lnSpc>
                  <a:spcPct val="150000"/>
                </a:lnSpc>
              </a:pPr>
              <a:r>
                <a:rPr lang="ar-DZ"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تخصص : </a:t>
              </a:r>
              <a:r>
                <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وصف بعض المهام التي كنت تنجزها في </a:t>
              </a:r>
              <a:r>
                <a:rPr lang="ar-MA" sz="1200"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المنص</a:t>
              </a:r>
              <a:r>
                <a:rPr lang="ar-DZ"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ب الموكل لك (نص وهمي)</a:t>
              </a:r>
              <a:endPar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algn="r" rtl="1">
                <a:lnSpc>
                  <a:spcPct val="150000"/>
                </a:lnSpc>
              </a:pPr>
              <a:r>
                <a:rPr lang="ar-DZ"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أ</a:t>
              </a:r>
              <a:r>
                <a:rPr lang="ar-MA" sz="1200"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يضا</a:t>
              </a:r>
              <a:r>
                <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النتائج التي حققتها.</a:t>
              </a:r>
              <a:endParaRPr lang="fr-FR"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a:p>
              <a:pPr algn="r" rtl="1" fontAlgn="base">
                <a:lnSpc>
                  <a:spcPct val="150000"/>
                </a:lnSpc>
              </a:pPr>
              <a:r>
                <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أيضا النتائج التي حققتها.</a:t>
              </a:r>
              <a:endParaRPr lang="fr-FR"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grpSp>
      <p:sp>
        <p:nvSpPr>
          <p:cNvPr id="24" name="Rectangle 23">
            <a:extLst>
              <a:ext uri="{FF2B5EF4-FFF2-40B4-BE49-F238E27FC236}">
                <a16:creationId xmlns:a16="http://schemas.microsoft.com/office/drawing/2014/main" id="{88382FC2-E9B7-A158-CDC8-1F7A0DB5531E}"/>
              </a:ext>
            </a:extLst>
          </p:cNvPr>
          <p:cNvSpPr/>
          <p:nvPr/>
        </p:nvSpPr>
        <p:spPr>
          <a:xfrm>
            <a:off x="346566" y="4844477"/>
            <a:ext cx="2124321" cy="324000"/>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r"/>
            <a:r>
              <a:rPr lang="ar-MA" sz="1369" b="1">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المهارات </a:t>
            </a:r>
            <a:r>
              <a:rPr lang="fr-FR" sz="1369" b="1">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fr-FR" sz="1369" b="1"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5" name="Rectangle 24">
            <a:extLst>
              <a:ext uri="{FF2B5EF4-FFF2-40B4-BE49-F238E27FC236}">
                <a16:creationId xmlns:a16="http://schemas.microsoft.com/office/drawing/2014/main" id="{48B5147F-6DC5-D01C-FE9C-99C082616DFB}"/>
              </a:ext>
            </a:extLst>
          </p:cNvPr>
          <p:cNvSpPr/>
          <p:nvPr/>
        </p:nvSpPr>
        <p:spPr>
          <a:xfrm>
            <a:off x="348240" y="3100735"/>
            <a:ext cx="2124837" cy="324000"/>
          </a:xfrm>
          <a:prstGeom prst="rect">
            <a:avLst/>
          </a:prstGeom>
          <a:ln>
            <a:solidFill>
              <a:schemeClr val="accent1">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r"/>
            <a:r>
              <a:rPr lang="ar-MA" sz="1369" b="1"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اللغـات</a:t>
            </a:r>
            <a:endParaRPr lang="fr-FR" sz="1369" b="1"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6" name="Rectangle 25">
            <a:extLst>
              <a:ext uri="{FF2B5EF4-FFF2-40B4-BE49-F238E27FC236}">
                <a16:creationId xmlns:a16="http://schemas.microsoft.com/office/drawing/2014/main" id="{1372468B-0575-6139-4FCA-B7D9656560AE}"/>
              </a:ext>
            </a:extLst>
          </p:cNvPr>
          <p:cNvSpPr/>
          <p:nvPr/>
        </p:nvSpPr>
        <p:spPr>
          <a:xfrm>
            <a:off x="350945" y="8981144"/>
            <a:ext cx="2124320" cy="324000"/>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marL="35854" algn="r">
              <a:lnSpc>
                <a:spcPct val="107000"/>
              </a:lnSpc>
              <a:spcAft>
                <a:spcPts val="684"/>
              </a:spcAft>
            </a:pPr>
            <a:r>
              <a:rPr lang="ar-MA" sz="1369" b="1"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الإهتمامـات والهوايـات</a:t>
            </a:r>
            <a:endParaRPr lang="fr-FR" sz="1369" b="1"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4" name="Rectangle 33">
            <a:extLst>
              <a:ext uri="{FF2B5EF4-FFF2-40B4-BE49-F238E27FC236}">
                <a16:creationId xmlns:a16="http://schemas.microsoft.com/office/drawing/2014/main" id="{9DFAC74B-5034-B520-60A6-1F4104EC8969}"/>
              </a:ext>
            </a:extLst>
          </p:cNvPr>
          <p:cNvSpPr/>
          <p:nvPr/>
        </p:nvSpPr>
        <p:spPr>
          <a:xfrm>
            <a:off x="503295" y="3467597"/>
            <a:ext cx="1885079" cy="219991"/>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algn="r" rtl="1">
              <a:lnSpc>
                <a:spcPct val="107000"/>
              </a:lnSpc>
            </a:pPr>
            <a:r>
              <a:rPr lang="ar-MA"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العربيـة</a:t>
            </a:r>
          </a:p>
        </p:txBody>
      </p:sp>
      <p:sp>
        <p:nvSpPr>
          <p:cNvPr id="35" name="Rectangle 34">
            <a:extLst>
              <a:ext uri="{FF2B5EF4-FFF2-40B4-BE49-F238E27FC236}">
                <a16:creationId xmlns:a16="http://schemas.microsoft.com/office/drawing/2014/main" id="{6FF51B6F-2305-EDE6-B7E2-AEA299445F22}"/>
              </a:ext>
            </a:extLst>
          </p:cNvPr>
          <p:cNvSpPr/>
          <p:nvPr/>
        </p:nvSpPr>
        <p:spPr>
          <a:xfrm>
            <a:off x="488215" y="3740274"/>
            <a:ext cx="1818398" cy="72000"/>
          </a:xfrm>
          <a:prstGeom prst="rect">
            <a:avLst/>
          </a:prstGeom>
          <a:ln>
            <a:solidFill>
              <a:schemeClr val="accent1">
                <a:lumMod val="60000"/>
                <a:lumOff val="4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MA">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36" name="Rectangle 35">
            <a:extLst>
              <a:ext uri="{FF2B5EF4-FFF2-40B4-BE49-F238E27FC236}">
                <a16:creationId xmlns:a16="http://schemas.microsoft.com/office/drawing/2014/main" id="{B77F4217-01BD-A0FB-90CA-9483C430282A}"/>
              </a:ext>
            </a:extLst>
          </p:cNvPr>
          <p:cNvSpPr/>
          <p:nvPr/>
        </p:nvSpPr>
        <p:spPr>
          <a:xfrm>
            <a:off x="319722" y="9356680"/>
            <a:ext cx="1980000" cy="1149348"/>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defTabSz="400827" rtl="1">
              <a:lnSpc>
                <a:spcPct val="150000"/>
              </a:lnSpc>
              <a:buFont typeface="Wingdings" panose="05000000000000000000" pitchFamily="2" charset="2"/>
              <a:buChar char="§"/>
            </a:pPr>
            <a:r>
              <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القراءة</a:t>
            </a:r>
          </a:p>
          <a:p>
            <a:pPr marL="171450" indent="-171450" algn="r" defTabSz="400827" rtl="1">
              <a:lnSpc>
                <a:spcPct val="150000"/>
              </a:lnSpc>
              <a:buFont typeface="Wingdings" panose="05000000000000000000" pitchFamily="2" charset="2"/>
              <a:buChar char="§"/>
            </a:pPr>
            <a:r>
              <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الرياضـة</a:t>
            </a:r>
          </a:p>
          <a:p>
            <a:pPr marL="171450" indent="-171450" algn="r" defTabSz="400827" rtl="1">
              <a:lnSpc>
                <a:spcPct val="150000"/>
              </a:lnSpc>
              <a:buFont typeface="Wingdings" panose="05000000000000000000" pitchFamily="2" charset="2"/>
              <a:buChar char="§"/>
            </a:pPr>
            <a:r>
              <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السفــر</a:t>
            </a:r>
          </a:p>
          <a:p>
            <a:pPr marL="171450" indent="-171450" algn="r" defTabSz="400827" rtl="1">
              <a:lnSpc>
                <a:spcPct val="150000"/>
              </a:lnSpc>
              <a:buFont typeface="Wingdings" panose="05000000000000000000" pitchFamily="2" charset="2"/>
              <a:buChar char="§"/>
            </a:pPr>
            <a:r>
              <a:rPr lang="ar-MA"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الأنترنـت</a:t>
            </a:r>
            <a:endParaRPr lang="fr-FR" sz="12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cxnSp>
        <p:nvCxnSpPr>
          <p:cNvPr id="37" name="Straight Connector 36">
            <a:extLst>
              <a:ext uri="{FF2B5EF4-FFF2-40B4-BE49-F238E27FC236}">
                <a16:creationId xmlns:a16="http://schemas.microsoft.com/office/drawing/2014/main" id="{02522C66-490F-365D-C301-0D54658A7874}"/>
              </a:ext>
            </a:extLst>
          </p:cNvPr>
          <p:cNvCxnSpPr/>
          <p:nvPr/>
        </p:nvCxnSpPr>
        <p:spPr>
          <a:xfrm>
            <a:off x="363348" y="3632168"/>
            <a:ext cx="0" cy="925077"/>
          </a:xfrm>
          <a:prstGeom prst="line">
            <a:avLst/>
          </a:prstGeom>
          <a:ln>
            <a:solidFill>
              <a:srgbClr val="00B0F0"/>
            </a:solidFill>
          </a:ln>
        </p:spPr>
        <p:style>
          <a:lnRef idx="2">
            <a:schemeClr val="accent3"/>
          </a:lnRef>
          <a:fillRef idx="1">
            <a:schemeClr val="lt1"/>
          </a:fillRef>
          <a:effectRef idx="0">
            <a:schemeClr val="accent3"/>
          </a:effectRef>
          <a:fontRef idx="minor">
            <a:schemeClr val="dk1"/>
          </a:fontRef>
        </p:style>
      </p:cxnSp>
      <p:sp>
        <p:nvSpPr>
          <p:cNvPr id="39" name="Rectangle 38">
            <a:extLst>
              <a:ext uri="{FF2B5EF4-FFF2-40B4-BE49-F238E27FC236}">
                <a16:creationId xmlns:a16="http://schemas.microsoft.com/office/drawing/2014/main" id="{0D990B0E-B95A-4820-6D63-ACD7AABECD96}"/>
              </a:ext>
            </a:extLst>
          </p:cNvPr>
          <p:cNvSpPr/>
          <p:nvPr/>
        </p:nvSpPr>
        <p:spPr>
          <a:xfrm>
            <a:off x="503295" y="3845785"/>
            <a:ext cx="1885079" cy="219991"/>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algn="r" rtl="1">
              <a:lnSpc>
                <a:spcPct val="107000"/>
              </a:lnSpc>
            </a:pPr>
            <a:r>
              <a:rPr lang="ar-DZ"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الإنجليزية</a:t>
            </a:r>
            <a:endParaRPr lang="ar-MA"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40" name="Rectangle 39">
            <a:extLst>
              <a:ext uri="{FF2B5EF4-FFF2-40B4-BE49-F238E27FC236}">
                <a16:creationId xmlns:a16="http://schemas.microsoft.com/office/drawing/2014/main" id="{FBB2003E-1BA9-5D94-B6F9-D95086989822}"/>
              </a:ext>
            </a:extLst>
          </p:cNvPr>
          <p:cNvSpPr/>
          <p:nvPr/>
        </p:nvSpPr>
        <p:spPr>
          <a:xfrm>
            <a:off x="627361" y="4118462"/>
            <a:ext cx="1679252" cy="72000"/>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MA">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41" name="Rectangle 40">
            <a:extLst>
              <a:ext uri="{FF2B5EF4-FFF2-40B4-BE49-F238E27FC236}">
                <a16:creationId xmlns:a16="http://schemas.microsoft.com/office/drawing/2014/main" id="{F62E9F03-94AC-0B7F-5FE8-F14CE87A4DB8}"/>
              </a:ext>
            </a:extLst>
          </p:cNvPr>
          <p:cNvSpPr/>
          <p:nvPr/>
        </p:nvSpPr>
        <p:spPr>
          <a:xfrm>
            <a:off x="503295" y="4223973"/>
            <a:ext cx="1885079" cy="219991"/>
          </a:xfrm>
          <a:prstGeom prst="rect">
            <a:avLst/>
          </a:prstGeom>
          <a:ln>
            <a:solidFill>
              <a:schemeClr val="accent1">
                <a:lumMod val="60000"/>
                <a:lumOff val="40000"/>
              </a:schemeClr>
            </a:solidFill>
          </a:ln>
        </p:spPr>
        <p:style>
          <a:lnRef idx="2">
            <a:schemeClr val="accent3"/>
          </a:lnRef>
          <a:fillRef idx="1">
            <a:schemeClr val="lt1"/>
          </a:fillRef>
          <a:effectRef idx="0">
            <a:schemeClr val="accent3"/>
          </a:effectRef>
          <a:fontRef idx="minor">
            <a:schemeClr val="dk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algn="r" rtl="1">
              <a:lnSpc>
                <a:spcPct val="107000"/>
              </a:lnSpc>
            </a:pPr>
            <a:r>
              <a:rPr lang="ar-DZ"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الإسبانية</a:t>
            </a:r>
            <a:endParaRPr lang="ar-MA"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50" name="Rectangle 49">
            <a:extLst>
              <a:ext uri="{FF2B5EF4-FFF2-40B4-BE49-F238E27FC236}">
                <a16:creationId xmlns:a16="http://schemas.microsoft.com/office/drawing/2014/main" id="{5CFAEB2B-2982-4B46-2745-D74C1848C84D}"/>
              </a:ext>
            </a:extLst>
          </p:cNvPr>
          <p:cNvSpPr/>
          <p:nvPr/>
        </p:nvSpPr>
        <p:spPr>
          <a:xfrm>
            <a:off x="1335501" y="4496650"/>
            <a:ext cx="971111" cy="72000"/>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MA">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3" name="Rectangle 62">
            <a:extLst>
              <a:ext uri="{FF2B5EF4-FFF2-40B4-BE49-F238E27FC236}">
                <a16:creationId xmlns:a16="http://schemas.microsoft.com/office/drawing/2014/main" id="{46BFF2BB-6F92-F28C-C29A-E53C8AC36FCA}"/>
              </a:ext>
            </a:extLst>
          </p:cNvPr>
          <p:cNvSpPr/>
          <p:nvPr/>
        </p:nvSpPr>
        <p:spPr>
          <a:xfrm>
            <a:off x="510835" y="5285821"/>
            <a:ext cx="1885079" cy="219991"/>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algn="r" rtl="1">
              <a:lnSpc>
                <a:spcPct val="107000"/>
              </a:lnSpc>
            </a:pPr>
            <a:r>
              <a:rPr lang="fr-FR"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Microsoft Office</a:t>
            </a:r>
            <a:endParaRPr lang="ar-MA"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4" name="Rectangle 63">
            <a:extLst>
              <a:ext uri="{FF2B5EF4-FFF2-40B4-BE49-F238E27FC236}">
                <a16:creationId xmlns:a16="http://schemas.microsoft.com/office/drawing/2014/main" id="{E49BBBC3-5699-9E5F-25B2-4128FC2C9F35}"/>
              </a:ext>
            </a:extLst>
          </p:cNvPr>
          <p:cNvSpPr/>
          <p:nvPr/>
        </p:nvSpPr>
        <p:spPr>
          <a:xfrm>
            <a:off x="495755" y="5558498"/>
            <a:ext cx="1818398" cy="72000"/>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MA">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cxnSp>
        <p:nvCxnSpPr>
          <p:cNvPr id="67" name="Straight Connector 66">
            <a:extLst>
              <a:ext uri="{FF2B5EF4-FFF2-40B4-BE49-F238E27FC236}">
                <a16:creationId xmlns:a16="http://schemas.microsoft.com/office/drawing/2014/main" id="{4787F49F-9C3F-4AA1-3DDA-071DDD046C7F}"/>
              </a:ext>
            </a:extLst>
          </p:cNvPr>
          <p:cNvCxnSpPr/>
          <p:nvPr/>
        </p:nvCxnSpPr>
        <p:spPr>
          <a:xfrm>
            <a:off x="370888" y="5450392"/>
            <a:ext cx="0" cy="925077"/>
          </a:xfrm>
          <a:prstGeom prst="line">
            <a:avLst/>
          </a:prstGeom>
          <a:ln>
            <a:solidFill>
              <a:srgbClr val="00B0F0"/>
            </a:solidFill>
          </a:ln>
        </p:spPr>
        <p:style>
          <a:lnRef idx="2">
            <a:schemeClr val="accent3"/>
          </a:lnRef>
          <a:fillRef idx="1">
            <a:schemeClr val="lt1"/>
          </a:fillRef>
          <a:effectRef idx="0">
            <a:schemeClr val="accent3"/>
          </a:effectRef>
          <a:fontRef idx="minor">
            <a:schemeClr val="dk1"/>
          </a:fontRef>
        </p:style>
      </p:cxnSp>
      <p:sp>
        <p:nvSpPr>
          <p:cNvPr id="68" name="Rectangle 67">
            <a:extLst>
              <a:ext uri="{FF2B5EF4-FFF2-40B4-BE49-F238E27FC236}">
                <a16:creationId xmlns:a16="http://schemas.microsoft.com/office/drawing/2014/main" id="{5119486D-BF56-B0E3-D56D-E5E56A33A8D6}"/>
              </a:ext>
            </a:extLst>
          </p:cNvPr>
          <p:cNvSpPr/>
          <p:nvPr/>
        </p:nvSpPr>
        <p:spPr>
          <a:xfrm>
            <a:off x="510835" y="5664009"/>
            <a:ext cx="1885079" cy="219991"/>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algn="r" rtl="1">
              <a:lnSpc>
                <a:spcPct val="107000"/>
              </a:lnSpc>
            </a:pPr>
            <a:r>
              <a:rPr lang="fr-FR"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PHP</a:t>
            </a:r>
            <a:endParaRPr lang="ar-MA"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69" name="Rectangle 68">
            <a:extLst>
              <a:ext uri="{FF2B5EF4-FFF2-40B4-BE49-F238E27FC236}">
                <a16:creationId xmlns:a16="http://schemas.microsoft.com/office/drawing/2014/main" id="{87275C8B-5142-BC64-EE85-22EE273168C6}"/>
              </a:ext>
            </a:extLst>
          </p:cNvPr>
          <p:cNvSpPr/>
          <p:nvPr/>
        </p:nvSpPr>
        <p:spPr>
          <a:xfrm>
            <a:off x="998851" y="5936686"/>
            <a:ext cx="1315302" cy="72000"/>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MA">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0" name="Rectangle 69">
            <a:extLst>
              <a:ext uri="{FF2B5EF4-FFF2-40B4-BE49-F238E27FC236}">
                <a16:creationId xmlns:a16="http://schemas.microsoft.com/office/drawing/2014/main" id="{90DC5C25-BB29-5FBE-399B-FDE4C79390F1}"/>
              </a:ext>
            </a:extLst>
          </p:cNvPr>
          <p:cNvSpPr/>
          <p:nvPr/>
        </p:nvSpPr>
        <p:spPr>
          <a:xfrm>
            <a:off x="510835" y="6042197"/>
            <a:ext cx="1885079" cy="219991"/>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algn="r" rtl="1">
              <a:lnSpc>
                <a:spcPct val="107000"/>
              </a:lnSpc>
            </a:pPr>
            <a:r>
              <a:rPr lang="fr-FR"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SEO</a:t>
            </a:r>
            <a:endParaRPr lang="ar-MA"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2" name="Rectangle 71">
            <a:extLst>
              <a:ext uri="{FF2B5EF4-FFF2-40B4-BE49-F238E27FC236}">
                <a16:creationId xmlns:a16="http://schemas.microsoft.com/office/drawing/2014/main" id="{B0F2655C-9017-6D2C-6E80-01A4E0F101E2}"/>
              </a:ext>
            </a:extLst>
          </p:cNvPr>
          <p:cNvSpPr/>
          <p:nvPr/>
        </p:nvSpPr>
        <p:spPr>
          <a:xfrm>
            <a:off x="1490996" y="6314874"/>
            <a:ext cx="823156" cy="72000"/>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MA">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3" name="Rectangle 72">
            <a:extLst>
              <a:ext uri="{FF2B5EF4-FFF2-40B4-BE49-F238E27FC236}">
                <a16:creationId xmlns:a16="http://schemas.microsoft.com/office/drawing/2014/main" id="{91BB2520-70C8-119E-B269-9524F2E08C8F}"/>
              </a:ext>
            </a:extLst>
          </p:cNvPr>
          <p:cNvSpPr/>
          <p:nvPr/>
        </p:nvSpPr>
        <p:spPr>
          <a:xfrm>
            <a:off x="518375" y="6524637"/>
            <a:ext cx="1885079" cy="219991"/>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algn="r" rtl="1">
              <a:lnSpc>
                <a:spcPct val="107000"/>
              </a:lnSpc>
            </a:pPr>
            <a:r>
              <a:rPr lang="fr-FR"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Adobe Photoshop</a:t>
            </a:r>
            <a:endParaRPr lang="ar-MA"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4" name="Rectangle 73">
            <a:extLst>
              <a:ext uri="{FF2B5EF4-FFF2-40B4-BE49-F238E27FC236}">
                <a16:creationId xmlns:a16="http://schemas.microsoft.com/office/drawing/2014/main" id="{5C2D6A70-26EC-2ACA-B5F1-267D5C060355}"/>
              </a:ext>
            </a:extLst>
          </p:cNvPr>
          <p:cNvSpPr/>
          <p:nvPr/>
        </p:nvSpPr>
        <p:spPr>
          <a:xfrm>
            <a:off x="627361" y="6797314"/>
            <a:ext cx="1694332" cy="72000"/>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MA">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cxnSp>
        <p:nvCxnSpPr>
          <p:cNvPr id="75" name="Straight Connector 74">
            <a:extLst>
              <a:ext uri="{FF2B5EF4-FFF2-40B4-BE49-F238E27FC236}">
                <a16:creationId xmlns:a16="http://schemas.microsoft.com/office/drawing/2014/main" id="{18762810-79FA-0278-2175-27452E328348}"/>
              </a:ext>
            </a:extLst>
          </p:cNvPr>
          <p:cNvCxnSpPr/>
          <p:nvPr/>
        </p:nvCxnSpPr>
        <p:spPr>
          <a:xfrm>
            <a:off x="378428" y="6689208"/>
            <a:ext cx="0" cy="925077"/>
          </a:xfrm>
          <a:prstGeom prst="line">
            <a:avLst/>
          </a:prstGeom>
          <a:ln>
            <a:solidFill>
              <a:srgbClr val="00B0F0"/>
            </a:solidFill>
          </a:ln>
        </p:spPr>
        <p:style>
          <a:lnRef idx="2">
            <a:schemeClr val="accent3"/>
          </a:lnRef>
          <a:fillRef idx="1">
            <a:schemeClr val="lt1"/>
          </a:fillRef>
          <a:effectRef idx="0">
            <a:schemeClr val="accent3"/>
          </a:effectRef>
          <a:fontRef idx="minor">
            <a:schemeClr val="dk1"/>
          </a:fontRef>
        </p:style>
      </p:cxnSp>
      <p:sp>
        <p:nvSpPr>
          <p:cNvPr id="76" name="Rectangle 75">
            <a:extLst>
              <a:ext uri="{FF2B5EF4-FFF2-40B4-BE49-F238E27FC236}">
                <a16:creationId xmlns:a16="http://schemas.microsoft.com/office/drawing/2014/main" id="{1468066B-67F5-BD47-C0F7-D1643B4DFDA9}"/>
              </a:ext>
            </a:extLst>
          </p:cNvPr>
          <p:cNvSpPr/>
          <p:nvPr/>
        </p:nvSpPr>
        <p:spPr>
          <a:xfrm>
            <a:off x="518375" y="6902825"/>
            <a:ext cx="1885079" cy="219991"/>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algn="r" rtl="1">
              <a:lnSpc>
                <a:spcPct val="107000"/>
              </a:lnSpc>
            </a:pPr>
            <a:r>
              <a:rPr lang="fr-FR"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Html5/css3</a:t>
            </a:r>
            <a:endParaRPr lang="ar-MA"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7" name="Rectangle 76">
            <a:extLst>
              <a:ext uri="{FF2B5EF4-FFF2-40B4-BE49-F238E27FC236}">
                <a16:creationId xmlns:a16="http://schemas.microsoft.com/office/drawing/2014/main" id="{B2D37686-C2C7-4517-62FE-E1161D927E82}"/>
              </a:ext>
            </a:extLst>
          </p:cNvPr>
          <p:cNvSpPr/>
          <p:nvPr/>
        </p:nvSpPr>
        <p:spPr>
          <a:xfrm>
            <a:off x="934785" y="7175502"/>
            <a:ext cx="1386907" cy="72000"/>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MA">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8" name="Rectangle 77">
            <a:extLst>
              <a:ext uri="{FF2B5EF4-FFF2-40B4-BE49-F238E27FC236}">
                <a16:creationId xmlns:a16="http://schemas.microsoft.com/office/drawing/2014/main" id="{94AA4445-FC12-DFEC-3E70-542ACD3DEAC7}"/>
              </a:ext>
            </a:extLst>
          </p:cNvPr>
          <p:cNvSpPr/>
          <p:nvPr/>
        </p:nvSpPr>
        <p:spPr>
          <a:xfrm>
            <a:off x="518375" y="7281013"/>
            <a:ext cx="1885079" cy="219991"/>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algn="r" rtl="1">
              <a:lnSpc>
                <a:spcPct val="107000"/>
              </a:lnSpc>
            </a:pPr>
            <a:r>
              <a:rPr lang="fr-FR"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Facebook ADS</a:t>
            </a:r>
            <a:endParaRPr lang="ar-MA"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9" name="Rectangle 78">
            <a:extLst>
              <a:ext uri="{FF2B5EF4-FFF2-40B4-BE49-F238E27FC236}">
                <a16:creationId xmlns:a16="http://schemas.microsoft.com/office/drawing/2014/main" id="{F1274423-B14F-38D2-BF53-F180B6105039}"/>
              </a:ext>
            </a:extLst>
          </p:cNvPr>
          <p:cNvSpPr/>
          <p:nvPr/>
        </p:nvSpPr>
        <p:spPr>
          <a:xfrm>
            <a:off x="1185231" y="7553690"/>
            <a:ext cx="1136462" cy="72000"/>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MA">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80" name="Rectangle 79">
            <a:extLst>
              <a:ext uri="{FF2B5EF4-FFF2-40B4-BE49-F238E27FC236}">
                <a16:creationId xmlns:a16="http://schemas.microsoft.com/office/drawing/2014/main" id="{94A9E423-1D83-4F0E-EC08-DD4A93CD10C9}"/>
              </a:ext>
            </a:extLst>
          </p:cNvPr>
          <p:cNvSpPr/>
          <p:nvPr/>
        </p:nvSpPr>
        <p:spPr>
          <a:xfrm>
            <a:off x="525915" y="7763441"/>
            <a:ext cx="1885079" cy="219991"/>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algn="r" rtl="1">
              <a:lnSpc>
                <a:spcPct val="107000"/>
              </a:lnSpc>
            </a:pPr>
            <a:r>
              <a:rPr lang="ar-DZ"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إدارة الوقت</a:t>
            </a:r>
            <a:endParaRPr lang="ar-MA"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81" name="Rectangle 80">
            <a:extLst>
              <a:ext uri="{FF2B5EF4-FFF2-40B4-BE49-F238E27FC236}">
                <a16:creationId xmlns:a16="http://schemas.microsoft.com/office/drawing/2014/main" id="{12DDF7A3-6DE8-193F-65DF-0B6EC0F30816}"/>
              </a:ext>
            </a:extLst>
          </p:cNvPr>
          <p:cNvSpPr/>
          <p:nvPr/>
        </p:nvSpPr>
        <p:spPr>
          <a:xfrm>
            <a:off x="510835" y="8036118"/>
            <a:ext cx="1818398" cy="72000"/>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MA">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cxnSp>
        <p:nvCxnSpPr>
          <p:cNvPr id="82" name="Straight Connector 81">
            <a:extLst>
              <a:ext uri="{FF2B5EF4-FFF2-40B4-BE49-F238E27FC236}">
                <a16:creationId xmlns:a16="http://schemas.microsoft.com/office/drawing/2014/main" id="{BCE900CA-BCF6-55D3-51CF-F4CEA27F6F9F}"/>
              </a:ext>
            </a:extLst>
          </p:cNvPr>
          <p:cNvCxnSpPr/>
          <p:nvPr/>
        </p:nvCxnSpPr>
        <p:spPr>
          <a:xfrm>
            <a:off x="385968" y="7928012"/>
            <a:ext cx="0" cy="925077"/>
          </a:xfrm>
          <a:prstGeom prst="line">
            <a:avLst/>
          </a:prstGeom>
          <a:ln>
            <a:solidFill>
              <a:srgbClr val="00B0F0"/>
            </a:solidFill>
          </a:ln>
        </p:spPr>
        <p:style>
          <a:lnRef idx="2">
            <a:schemeClr val="accent3"/>
          </a:lnRef>
          <a:fillRef idx="1">
            <a:schemeClr val="lt1"/>
          </a:fillRef>
          <a:effectRef idx="0">
            <a:schemeClr val="accent3"/>
          </a:effectRef>
          <a:fontRef idx="minor">
            <a:schemeClr val="dk1"/>
          </a:fontRef>
        </p:style>
      </p:cxnSp>
      <p:sp>
        <p:nvSpPr>
          <p:cNvPr id="83" name="Rectangle 82">
            <a:extLst>
              <a:ext uri="{FF2B5EF4-FFF2-40B4-BE49-F238E27FC236}">
                <a16:creationId xmlns:a16="http://schemas.microsoft.com/office/drawing/2014/main" id="{4810B555-B148-EF06-0C23-009FDFEED8C3}"/>
              </a:ext>
            </a:extLst>
          </p:cNvPr>
          <p:cNvSpPr/>
          <p:nvPr/>
        </p:nvSpPr>
        <p:spPr>
          <a:xfrm>
            <a:off x="525915" y="8141629"/>
            <a:ext cx="1885079" cy="219991"/>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algn="r" rtl="1">
              <a:lnSpc>
                <a:spcPct val="107000"/>
              </a:lnSpc>
            </a:pPr>
            <a:r>
              <a:rPr lang="ar-DZ"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التواصل</a:t>
            </a:r>
            <a:endParaRPr lang="ar-MA"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84" name="Rectangle 83">
            <a:extLst>
              <a:ext uri="{FF2B5EF4-FFF2-40B4-BE49-F238E27FC236}">
                <a16:creationId xmlns:a16="http://schemas.microsoft.com/office/drawing/2014/main" id="{6DEFBE34-A9F7-7C7B-3E09-16747E04386A}"/>
              </a:ext>
            </a:extLst>
          </p:cNvPr>
          <p:cNvSpPr/>
          <p:nvPr/>
        </p:nvSpPr>
        <p:spPr>
          <a:xfrm>
            <a:off x="556211" y="8414306"/>
            <a:ext cx="1773022" cy="72000"/>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MA">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85" name="Rectangle 84">
            <a:extLst>
              <a:ext uri="{FF2B5EF4-FFF2-40B4-BE49-F238E27FC236}">
                <a16:creationId xmlns:a16="http://schemas.microsoft.com/office/drawing/2014/main" id="{EF257569-9D46-406B-154A-F2C1F1FEF32E}"/>
              </a:ext>
            </a:extLst>
          </p:cNvPr>
          <p:cNvSpPr/>
          <p:nvPr/>
        </p:nvSpPr>
        <p:spPr>
          <a:xfrm>
            <a:off x="525915" y="8519817"/>
            <a:ext cx="1885079" cy="219991"/>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algn="r" rtl="1">
              <a:lnSpc>
                <a:spcPct val="107000"/>
              </a:lnSpc>
            </a:pPr>
            <a:r>
              <a:rPr lang="ar-DZ"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التكيف السريع</a:t>
            </a:r>
            <a:endParaRPr lang="ar-MA" sz="941" b="1"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86" name="Rectangle 85">
            <a:extLst>
              <a:ext uri="{FF2B5EF4-FFF2-40B4-BE49-F238E27FC236}">
                <a16:creationId xmlns:a16="http://schemas.microsoft.com/office/drawing/2014/main" id="{CECCCF89-536C-E302-BF71-35DD9242A17D}"/>
              </a:ext>
            </a:extLst>
          </p:cNvPr>
          <p:cNvSpPr/>
          <p:nvPr/>
        </p:nvSpPr>
        <p:spPr>
          <a:xfrm>
            <a:off x="627361" y="8792494"/>
            <a:ext cx="1701871" cy="72000"/>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fr-MA">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61899EA5-76AA-0B5A-71DB-4BB73F23B822}"/>
              </a:ext>
            </a:extLst>
          </p:cNvPr>
          <p:cNvPicPr>
            <a:picLocks noChangeAspect="1"/>
          </p:cNvPicPr>
          <p:nvPr/>
        </p:nvPicPr>
        <p:blipFill>
          <a:blip r:embed="rId4"/>
          <a:stretch>
            <a:fillRect/>
          </a:stretch>
        </p:blipFill>
        <p:spPr>
          <a:xfrm>
            <a:off x="154767" y="80004"/>
            <a:ext cx="2256227" cy="2534815"/>
          </a:xfrm>
          <a:prstGeom prst="rect">
            <a:avLst/>
          </a:prstGeom>
          <a:ln>
            <a:noFill/>
          </a:ln>
          <a:effectLst>
            <a:softEdge rad="112500"/>
          </a:effectLst>
        </p:spPr>
      </p:pic>
    </p:spTree>
    <p:extLst>
      <p:ext uri="{BB962C8B-B14F-4D97-AF65-F5344CB8AC3E}">
        <p14:creationId xmlns:p14="http://schemas.microsoft.com/office/powerpoint/2010/main" val="4203624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2B224-6A30-4044-8F8E-2454AF594799}"/>
              </a:ext>
            </a:extLst>
          </p:cNvPr>
          <p:cNvSpPr>
            <a:spLocks noGrp="1"/>
          </p:cNvSpPr>
          <p:nvPr>
            <p:ph type="title"/>
          </p:nvPr>
        </p:nvSpPr>
        <p:spPr>
          <a:xfrm>
            <a:off x="980184" y="2400916"/>
            <a:ext cx="5599308" cy="3432991"/>
          </a:xfrm>
        </p:spPr>
        <p:txBody>
          <a:bodyPr wrap="square">
            <a:spAutoFit/>
          </a:bodyPr>
          <a:lstStyle/>
          <a:p>
            <a:pPr rtl="1"/>
            <a:r>
              <a:rPr lang="ar-DZ" sz="1316" dirty="0">
                <a:solidFill>
                  <a:srgbClr val="222222"/>
                </a:solidFill>
                <a:latin typeface="Tahoma" panose="020B0604030504040204" pitchFamily="34" charset="0"/>
                <a:ea typeface="Tahoma" panose="020B0604030504040204" pitchFamily="34" charset="0"/>
                <a:cs typeface="Tahoma" panose="020B0604030504040204" pitchFamily="34" charset="0"/>
              </a:rPr>
              <a:t>© جميع الحقوق محفوظة</a:t>
            </a:r>
            <a:br>
              <a:rPr lang="fr-FR" sz="1316" dirty="0">
                <a:solidFill>
                  <a:srgbClr val="222222"/>
                </a:solidFill>
                <a:latin typeface="Tahoma" panose="020B0604030504040204" pitchFamily="34" charset="0"/>
                <a:ea typeface="Tahoma" panose="020B0604030504040204" pitchFamily="34" charset="0"/>
                <a:cs typeface="Tahoma" panose="020B0604030504040204" pitchFamily="34" charset="0"/>
              </a:rPr>
            </a:br>
            <a:br>
              <a:rPr lang="fr-FR" sz="1481" dirty="0">
                <a:solidFill>
                  <a:srgbClr val="222222"/>
                </a:solidFill>
                <a:latin typeface="Tahoma" panose="020B0604030504040204" pitchFamily="34" charset="0"/>
                <a:ea typeface="Tahoma" panose="020B0604030504040204" pitchFamily="34" charset="0"/>
                <a:cs typeface="Tahoma" panose="020B0604030504040204" pitchFamily="34" charset="0"/>
              </a:rPr>
            </a:br>
            <a:r>
              <a:rPr lang="en-GB" sz="1800" u="sng" dirty="0">
                <a:solidFill>
                  <a:srgbClr val="0000FF"/>
                </a:solidFill>
                <a:effectLst/>
                <a:latin typeface="Times New Roman" panose="02020603050405020304" pitchFamily="18" charset="0"/>
                <a:ea typeface="Calibri" panose="020F0502020204030204" pitchFamily="34" charset="0"/>
                <a:hlinkClick r:id="rId3"/>
              </a:rPr>
              <a:t>https://bitly.com/resumeobj</a:t>
            </a:r>
            <a:br>
              <a:rPr lang="en-GB" sz="1800" dirty="0">
                <a:effectLst/>
                <a:latin typeface="Times New Roman" panose="02020603050405020304" pitchFamily="18" charset="0"/>
                <a:ea typeface="Calibri" panose="020F0502020204030204" pitchFamily="34" charset="0"/>
              </a:rPr>
            </a:br>
            <a:br>
              <a:rPr lang="fr-FR" sz="988"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988"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988" b="1" dirty="0">
                <a:solidFill>
                  <a:srgbClr val="171717"/>
                </a:solidFill>
                <a:latin typeface="Tahoma" panose="020B0604030504040204" pitchFamily="34" charset="0"/>
                <a:ea typeface="Tahoma" panose="020B0604030504040204" pitchFamily="34" charset="0"/>
                <a:cs typeface="Tahoma" panose="020B0604030504040204" pitchFamily="34" charset="0"/>
              </a:rPr>
              <a:t>حقوق الطبع والنشر - يرجى قراءة هذه الرسالة</a:t>
            </a:r>
            <a:br>
              <a:rPr lang="fr-FR" sz="988"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988"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988" b="1" dirty="0">
                <a:solidFill>
                  <a:srgbClr val="171717"/>
                </a:solidFill>
                <a:latin typeface="Tahoma" panose="020B0604030504040204" pitchFamily="34" charset="0"/>
                <a:ea typeface="Tahoma" panose="020B0604030504040204" pitchFamily="34" charset="0"/>
                <a:cs typeface="Tahoma" panose="020B0604030504040204" pitchFamily="34" charset="0"/>
              </a:rPr>
              <a:t>هذه القوالب والخطابات المجانية للسيرة الذاتية هي ملك لشركة </a:t>
            </a:r>
            <a:r>
              <a:rPr lang="fr-FR" sz="988" b="1" dirty="0">
                <a:solidFill>
                  <a:srgbClr val="171717"/>
                </a:solidFill>
                <a:latin typeface="Tahoma" panose="020B0604030504040204" pitchFamily="34" charset="0"/>
                <a:ea typeface="Tahoma" panose="020B0604030504040204" pitchFamily="34" charset="0"/>
                <a:cs typeface="Tahoma" panose="020B0604030504040204" pitchFamily="34" charset="0"/>
              </a:rPr>
              <a:t>BAHLA66 SL </a:t>
            </a:r>
            <a:r>
              <a:rPr lang="ar-DZ" sz="988" b="1" dirty="0">
                <a:solidFill>
                  <a:srgbClr val="171717"/>
                </a:solidFill>
                <a:latin typeface="Tahoma" panose="020B0604030504040204" pitchFamily="34" charset="0"/>
                <a:ea typeface="Tahoma" panose="020B0604030504040204" pitchFamily="34" charset="0"/>
                <a:cs typeface="Tahoma" panose="020B0604030504040204" pitchFamily="34" charset="0"/>
              </a:rPr>
              <a:t>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a:t>
            </a:r>
            <a:r>
              <a:rPr lang="fr-FR" sz="988" b="1" dirty="0">
                <a:solidFill>
                  <a:srgbClr val="171717"/>
                </a:solidFill>
                <a:latin typeface="Tahoma" panose="020B0604030504040204" pitchFamily="34" charset="0"/>
                <a:ea typeface="Tahoma" panose="020B0604030504040204" pitchFamily="34" charset="0"/>
                <a:cs typeface="Tahoma" panose="020B0604030504040204" pitchFamily="34" charset="0"/>
              </a:rPr>
              <a:t>BAHLA66 S.L.</a:t>
            </a:r>
            <a:br>
              <a:rPr lang="fr-FR" sz="988"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988" b="1" dirty="0">
                <a:solidFill>
                  <a:srgbClr val="171717"/>
                </a:solidFill>
                <a:latin typeface="Tahoma" panose="020B0604030504040204" pitchFamily="34" charset="0"/>
                <a:ea typeface="Tahoma" panose="020B0604030504040204" pitchFamily="34" charset="0"/>
                <a:cs typeface="Tahoma" panose="020B0604030504040204" pitchFamily="34" charset="0"/>
              </a:rPr>
              <a:t>تذكر إزالة معلومات حقوق النشر هذه قبل تحرير وطباعة سيرتك الذاتية الشخصية</a:t>
            </a:r>
            <a:r>
              <a:rPr lang="fr-FR" sz="988" b="1" dirty="0">
                <a:solidFill>
                  <a:srgbClr val="171717"/>
                </a:solidFill>
                <a:latin typeface="Tahoma" panose="020B0604030504040204" pitchFamily="34" charset="0"/>
                <a:ea typeface="Tahoma" panose="020B0604030504040204" pitchFamily="34" charset="0"/>
                <a:cs typeface="Tahoma" panose="020B0604030504040204" pitchFamily="34" charset="0"/>
              </a:rPr>
              <a:t> </a:t>
            </a:r>
            <a:r>
              <a:rPr lang="ar-DZ" sz="988" b="1" dirty="0">
                <a:solidFill>
                  <a:srgbClr val="171717"/>
                </a:solidFill>
                <a:latin typeface="Tahoma" panose="020B0604030504040204" pitchFamily="34" charset="0"/>
                <a:ea typeface="Tahoma" panose="020B0604030504040204" pitchFamily="34" charset="0"/>
                <a:cs typeface="Tahoma" panose="020B0604030504040204" pitchFamily="34" charset="0"/>
              </a:rPr>
              <a:t>.</a:t>
            </a:r>
            <a:br>
              <a:rPr lang="ar-DZ" sz="988"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ar-DZ" sz="988"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988" b="1" dirty="0">
                <a:solidFill>
                  <a:srgbClr val="171717"/>
                </a:solidFill>
                <a:latin typeface="Tahoma" panose="020B0604030504040204" pitchFamily="34" charset="0"/>
                <a:ea typeface="Tahoma" panose="020B0604030504040204" pitchFamily="34" charset="0"/>
                <a:cs typeface="Tahoma" panose="020B0604030504040204" pitchFamily="34" charset="0"/>
              </a:rPr>
              <a:t>لأية أسئلة ، اكتب إلى </a:t>
            </a:r>
            <a:r>
              <a:rPr lang="fr-FR" sz="988" b="1" dirty="0">
                <a:solidFill>
                  <a:srgbClr val="171717"/>
                </a:solidFill>
                <a:latin typeface="Tahoma" panose="020B0604030504040204" pitchFamily="34" charset="0"/>
                <a:ea typeface="Tahoma" panose="020B0604030504040204" pitchFamily="34" charset="0"/>
                <a:cs typeface="Tahoma" panose="020B0604030504040204" pitchFamily="34" charset="0"/>
              </a:rPr>
              <a:t>bahla.works@gmail.com</a:t>
            </a:r>
            <a:br>
              <a:rPr lang="fr-FR" sz="988"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988"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988" b="1" dirty="0">
                <a:solidFill>
                  <a:srgbClr val="171717"/>
                </a:solidFill>
                <a:latin typeface="Tahoma" panose="020B0604030504040204" pitchFamily="34" charset="0"/>
                <a:ea typeface="Tahoma" panose="020B0604030504040204" pitchFamily="34" charset="0"/>
                <a:cs typeface="Tahoma" panose="020B0604030504040204" pitchFamily="34" charset="0"/>
              </a:rPr>
              <a:t>اكتشف المزيد من قوالب السيرة الذاتية على </a:t>
            </a:r>
            <a:br>
              <a:rPr lang="fr-FR" sz="988"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en-GB" sz="1800" u="sng" dirty="0">
                <a:solidFill>
                  <a:srgbClr val="0000FF"/>
                </a:solidFill>
                <a:effectLst/>
                <a:latin typeface="Times New Roman" panose="02020603050405020304" pitchFamily="18" charset="0"/>
                <a:ea typeface="Calibri" panose="020F0502020204030204" pitchFamily="34" charset="0"/>
                <a:hlinkClick r:id="rId4"/>
              </a:rPr>
              <a:t>https://weldingjobs.pro/cv</a:t>
            </a:r>
            <a:br>
              <a:rPr lang="en-GB" sz="1800" dirty="0">
                <a:effectLst/>
                <a:latin typeface="Times New Roman" panose="02020603050405020304" pitchFamily="18" charset="0"/>
                <a:ea typeface="Calibri" panose="020F0502020204030204" pitchFamily="34" charset="0"/>
              </a:rPr>
            </a:br>
            <a:endParaRPr lang="fr-FR" sz="1481"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A24DC013-7EC9-42F8-B168-B573F96272D2}"/>
              </a:ext>
            </a:extLst>
          </p:cNvPr>
          <p:cNvPicPr>
            <a:picLocks noChangeAspect="1"/>
          </p:cNvPicPr>
          <p:nvPr/>
        </p:nvPicPr>
        <p:blipFill>
          <a:blip r:embed="rId5"/>
          <a:stretch>
            <a:fillRect/>
          </a:stretch>
        </p:blipFill>
        <p:spPr>
          <a:xfrm>
            <a:off x="1448752" y="1492542"/>
            <a:ext cx="4662173" cy="1418240"/>
          </a:xfrm>
          <a:prstGeom prst="rect">
            <a:avLst/>
          </a:prstGeom>
        </p:spPr>
      </p:pic>
    </p:spTree>
    <p:extLst>
      <p:ext uri="{BB962C8B-B14F-4D97-AF65-F5344CB8AC3E}">
        <p14:creationId xmlns:p14="http://schemas.microsoft.com/office/powerpoint/2010/main" val="3663114289"/>
      </p:ext>
    </p:extLst>
  </p:cSld>
  <p:clrMapOvr>
    <a:masterClrMapping/>
  </p:clrMapOvr>
</p:sld>
</file>

<file path=ppt/theme/theme1.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1871</TotalTime>
  <Words>383</Words>
  <Application>Microsoft Office PowerPoint</Application>
  <PresentationFormat>Custom</PresentationFormat>
  <Paragraphs>60</Paragraphs>
  <Slides>2</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vt:i4>
      </vt:variant>
    </vt:vector>
  </HeadingPairs>
  <TitlesOfParts>
    <vt:vector size="12" baseType="lpstr">
      <vt:lpstr>Arial</vt:lpstr>
      <vt:lpstr>Calibri</vt:lpstr>
      <vt:lpstr>Century Gothic</vt:lpstr>
      <vt:lpstr>Roboto</vt:lpstr>
      <vt:lpstr>Tahoma</vt:lpstr>
      <vt:lpstr>Times New Roman</vt:lpstr>
      <vt:lpstr>Wingdings</vt:lpstr>
      <vt:lpstr>Wingdings 3</vt:lpstr>
      <vt:lpstr>1_Thème Office</vt:lpstr>
      <vt:lpstr>Wisp</vt:lpstr>
      <vt:lpstr>PowerPoint Presentation</vt:lpstr>
      <vt:lpstr>© جميع الحقوق محفوظة  https://bitly.com/resumeobj   حقوق الطبع والنشر - يرجى قراءة هذه الرسالة  هذه القوالب والخطابات المجانية للسيرة الذاتية هي ملك لشركة BAHLA66 SL 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BAHLA66 S.L. تذكر إزالة معلومات حقوق النشر هذه قبل تحرير وطباعة سيرتك الذاتية الشخصية .  لأية أسئلة ، اكتب إلى bahla.works@gmail.com  اكتشف المزيد من قوالب السيرة الذاتية على  https://weldingjobs.pro/cv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جميع الحقوق محفوظة لموقع  www.bestfreecv.com</dc:title>
  <dc:creator>YOUSSEFF BAHLA</dc:creator>
  <cp:keywords>جميع الحقوق محفوظة لموقع  www.bestfreecv.com</cp:keywords>
  <cp:lastModifiedBy>Windows User</cp:lastModifiedBy>
  <cp:revision>246</cp:revision>
  <dcterms:created xsi:type="dcterms:W3CDTF">2015-07-03T12:55:42Z</dcterms:created>
  <dcterms:modified xsi:type="dcterms:W3CDTF">2022-12-29T13:58:49Z</dcterms:modified>
  <cp:category>جميع الحقوق محفوظة لموقع  www.bestfreecv.com</cp:category>
</cp:coreProperties>
</file>