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306" r:id="rId2"/>
    <p:sldId id="267" r:id="rId3"/>
  </p:sldIdLst>
  <p:sldSz cx="7559675" cy="10691813"/>
  <p:notesSz cx="6858000" cy="9144000"/>
  <p:defaultTextStyle>
    <a:defPPr>
      <a:defRPr lang="fr-FR"/>
    </a:defPPr>
    <a:lvl1pPr marL="0" algn="l" defTabSz="436380" rtl="0" eaLnBrk="1" latinLnBrk="0" hangingPunct="1">
      <a:defRPr sz="1718" kern="1200">
        <a:solidFill>
          <a:schemeClr val="tx1"/>
        </a:solidFill>
        <a:latin typeface="+mn-lt"/>
        <a:ea typeface="+mn-ea"/>
        <a:cs typeface="+mn-cs"/>
      </a:defRPr>
    </a:lvl1pPr>
    <a:lvl2pPr marL="436380" algn="l" defTabSz="436380" rtl="0" eaLnBrk="1" latinLnBrk="0" hangingPunct="1">
      <a:defRPr sz="1718" kern="1200">
        <a:solidFill>
          <a:schemeClr val="tx1"/>
        </a:solidFill>
        <a:latin typeface="+mn-lt"/>
        <a:ea typeface="+mn-ea"/>
        <a:cs typeface="+mn-cs"/>
      </a:defRPr>
    </a:lvl2pPr>
    <a:lvl3pPr marL="872761" algn="l" defTabSz="436380" rtl="0" eaLnBrk="1" latinLnBrk="0" hangingPunct="1">
      <a:defRPr sz="1718" kern="1200">
        <a:solidFill>
          <a:schemeClr val="tx1"/>
        </a:solidFill>
        <a:latin typeface="+mn-lt"/>
        <a:ea typeface="+mn-ea"/>
        <a:cs typeface="+mn-cs"/>
      </a:defRPr>
    </a:lvl3pPr>
    <a:lvl4pPr marL="1309142" algn="l" defTabSz="436380" rtl="0" eaLnBrk="1" latinLnBrk="0" hangingPunct="1">
      <a:defRPr sz="1718" kern="1200">
        <a:solidFill>
          <a:schemeClr val="tx1"/>
        </a:solidFill>
        <a:latin typeface="+mn-lt"/>
        <a:ea typeface="+mn-ea"/>
        <a:cs typeface="+mn-cs"/>
      </a:defRPr>
    </a:lvl4pPr>
    <a:lvl5pPr marL="1745523" algn="l" defTabSz="436380" rtl="0" eaLnBrk="1" latinLnBrk="0" hangingPunct="1">
      <a:defRPr sz="1718" kern="1200">
        <a:solidFill>
          <a:schemeClr val="tx1"/>
        </a:solidFill>
        <a:latin typeface="+mn-lt"/>
        <a:ea typeface="+mn-ea"/>
        <a:cs typeface="+mn-cs"/>
      </a:defRPr>
    </a:lvl5pPr>
    <a:lvl6pPr marL="2181903" algn="l" defTabSz="436380" rtl="0" eaLnBrk="1" latinLnBrk="0" hangingPunct="1">
      <a:defRPr sz="1718" kern="1200">
        <a:solidFill>
          <a:schemeClr val="tx1"/>
        </a:solidFill>
        <a:latin typeface="+mn-lt"/>
        <a:ea typeface="+mn-ea"/>
        <a:cs typeface="+mn-cs"/>
      </a:defRPr>
    </a:lvl6pPr>
    <a:lvl7pPr marL="2618283" algn="l" defTabSz="436380" rtl="0" eaLnBrk="1" latinLnBrk="0" hangingPunct="1">
      <a:defRPr sz="1718" kern="1200">
        <a:solidFill>
          <a:schemeClr val="tx1"/>
        </a:solidFill>
        <a:latin typeface="+mn-lt"/>
        <a:ea typeface="+mn-ea"/>
        <a:cs typeface="+mn-cs"/>
      </a:defRPr>
    </a:lvl7pPr>
    <a:lvl8pPr marL="3054665" algn="l" defTabSz="436380" rtl="0" eaLnBrk="1" latinLnBrk="0" hangingPunct="1">
      <a:defRPr sz="1718" kern="1200">
        <a:solidFill>
          <a:schemeClr val="tx1"/>
        </a:solidFill>
        <a:latin typeface="+mn-lt"/>
        <a:ea typeface="+mn-ea"/>
        <a:cs typeface="+mn-cs"/>
      </a:defRPr>
    </a:lvl8pPr>
    <a:lvl9pPr marL="3491045" algn="l" defTabSz="436380" rtl="0" eaLnBrk="1" latinLnBrk="0" hangingPunct="1">
      <a:defRPr sz="171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C1B8B6"/>
    <a:srgbClr val="3B5F63"/>
    <a:srgbClr val="744143"/>
    <a:srgbClr val="10C1D8"/>
    <a:srgbClr val="C8C8C8"/>
    <a:srgbClr val="D5B471"/>
    <a:srgbClr val="242424"/>
    <a:srgbClr val="404E6A"/>
    <a:srgbClr val="1286B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3850" autoAdjust="0"/>
  </p:normalViewPr>
  <p:slideViewPr>
    <p:cSldViewPr snapToGrid="0" snapToObjects="1">
      <p:cViewPr varScale="1">
        <p:scale>
          <a:sx n="67" d="100"/>
          <a:sy n="67" d="100"/>
        </p:scale>
        <p:origin x="972" y="24"/>
      </p:cViewPr>
      <p:guideLst>
        <p:guide orient="horz" pos="3368"/>
        <p:guide pos="2381"/>
      </p:guideLst>
    </p:cSldViewPr>
  </p:slideViewPr>
  <p:notesTextViewPr>
    <p:cViewPr>
      <p:scale>
        <a:sx n="100" d="100"/>
        <a:sy n="100" d="100"/>
      </p:scale>
      <p:origin x="0" y="0"/>
    </p:cViewPr>
  </p:notesTextViewPr>
  <p:sorterViewPr>
    <p:cViewPr>
      <p:scale>
        <a:sx n="79" d="100"/>
        <a:sy n="79" d="100"/>
      </p:scale>
      <p:origin x="0" y="-42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06-06-1444</a:t>
            </a:fld>
            <a:endParaRPr lang="ar-MA"/>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72761" rtl="0" eaLnBrk="1" latinLnBrk="0" hangingPunct="1">
      <a:defRPr sz="1145" kern="1200">
        <a:solidFill>
          <a:schemeClr val="tx1"/>
        </a:solidFill>
        <a:latin typeface="+mn-lt"/>
        <a:ea typeface="+mn-ea"/>
        <a:cs typeface="+mn-cs"/>
      </a:defRPr>
    </a:lvl1pPr>
    <a:lvl2pPr marL="436380" algn="l" defTabSz="872761" rtl="0" eaLnBrk="1" latinLnBrk="0" hangingPunct="1">
      <a:defRPr sz="1145" kern="1200">
        <a:solidFill>
          <a:schemeClr val="tx1"/>
        </a:solidFill>
        <a:latin typeface="+mn-lt"/>
        <a:ea typeface="+mn-ea"/>
        <a:cs typeface="+mn-cs"/>
      </a:defRPr>
    </a:lvl2pPr>
    <a:lvl3pPr marL="872761" algn="l" defTabSz="872761" rtl="0" eaLnBrk="1" latinLnBrk="0" hangingPunct="1">
      <a:defRPr sz="1145" kern="1200">
        <a:solidFill>
          <a:schemeClr val="tx1"/>
        </a:solidFill>
        <a:latin typeface="+mn-lt"/>
        <a:ea typeface="+mn-ea"/>
        <a:cs typeface="+mn-cs"/>
      </a:defRPr>
    </a:lvl3pPr>
    <a:lvl4pPr marL="1309142" algn="l" defTabSz="872761" rtl="0" eaLnBrk="1" latinLnBrk="0" hangingPunct="1">
      <a:defRPr sz="1145" kern="1200">
        <a:solidFill>
          <a:schemeClr val="tx1"/>
        </a:solidFill>
        <a:latin typeface="+mn-lt"/>
        <a:ea typeface="+mn-ea"/>
        <a:cs typeface="+mn-cs"/>
      </a:defRPr>
    </a:lvl4pPr>
    <a:lvl5pPr marL="1745523" algn="l" defTabSz="872761" rtl="0" eaLnBrk="1" latinLnBrk="0" hangingPunct="1">
      <a:defRPr sz="1145" kern="1200">
        <a:solidFill>
          <a:schemeClr val="tx1"/>
        </a:solidFill>
        <a:latin typeface="+mn-lt"/>
        <a:ea typeface="+mn-ea"/>
        <a:cs typeface="+mn-cs"/>
      </a:defRPr>
    </a:lvl5pPr>
    <a:lvl6pPr marL="2181903" algn="l" defTabSz="872761" rtl="0" eaLnBrk="1" latinLnBrk="0" hangingPunct="1">
      <a:defRPr sz="1145" kern="1200">
        <a:solidFill>
          <a:schemeClr val="tx1"/>
        </a:solidFill>
        <a:latin typeface="+mn-lt"/>
        <a:ea typeface="+mn-ea"/>
        <a:cs typeface="+mn-cs"/>
      </a:defRPr>
    </a:lvl6pPr>
    <a:lvl7pPr marL="2618283" algn="l" defTabSz="872761" rtl="0" eaLnBrk="1" latinLnBrk="0" hangingPunct="1">
      <a:defRPr sz="1145" kern="1200">
        <a:solidFill>
          <a:schemeClr val="tx1"/>
        </a:solidFill>
        <a:latin typeface="+mn-lt"/>
        <a:ea typeface="+mn-ea"/>
        <a:cs typeface="+mn-cs"/>
      </a:defRPr>
    </a:lvl7pPr>
    <a:lvl8pPr marL="3054665" algn="l" defTabSz="872761" rtl="0" eaLnBrk="1" latinLnBrk="0" hangingPunct="1">
      <a:defRPr sz="1145" kern="1200">
        <a:solidFill>
          <a:schemeClr val="tx1"/>
        </a:solidFill>
        <a:latin typeface="+mn-lt"/>
        <a:ea typeface="+mn-ea"/>
        <a:cs typeface="+mn-cs"/>
      </a:defRPr>
    </a:lvl8pPr>
    <a:lvl9pPr marL="3491045" algn="l" defTabSz="872761" rtl="0" eaLnBrk="1" latinLnBrk="0" hangingPunct="1">
      <a:defRPr sz="114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r>
              <a:rPr lang="ar-DZ" dirty="0"/>
              <a:t>جميع الحقوق محفوظة لموقع</a:t>
            </a:r>
            <a:endParaRPr lang="fr-FR" dirty="0"/>
          </a:p>
          <a:p>
            <a:r>
              <a:rPr lang="fr-FR" dirty="0"/>
              <a:t>www.BestFreeCv.Com</a:t>
            </a:r>
          </a:p>
          <a:p>
            <a:endParaRPr lang="fr-FR" dirty="0"/>
          </a:p>
        </p:txBody>
      </p:sp>
      <p:sp>
        <p:nvSpPr>
          <p:cNvPr id="4" name="Slide Number Placeholder 3"/>
          <p:cNvSpPr>
            <a:spLocks noGrp="1"/>
          </p:cNvSpPr>
          <p:nvPr>
            <p:ph type="sldNum" sz="quarter" idx="5"/>
          </p:nvPr>
        </p:nvSpPr>
        <p:spPr/>
        <p:txBody>
          <a:bodyPr/>
          <a:lstStyle/>
          <a:p>
            <a:fld id="{3D016160-EAAB-42DA-81FB-BDD86292C248}" type="slidenum">
              <a:rPr lang="ar-MA" smtClean="0"/>
              <a:t>1</a:t>
            </a:fld>
            <a:endParaRPr lang="ar-MA"/>
          </a:p>
        </p:txBody>
      </p:sp>
    </p:spTree>
    <p:extLst>
      <p:ext uri="{BB962C8B-B14F-4D97-AF65-F5344CB8AC3E}">
        <p14:creationId xmlns:p14="http://schemas.microsoft.com/office/powerpoint/2010/main" val="195327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6977" y="3321395"/>
            <a:ext cx="6425724" cy="2291809"/>
          </a:xfrm>
        </p:spPr>
        <p:txBody>
          <a:bodyPr/>
          <a:lstStyle/>
          <a:p>
            <a:r>
              <a:rPr lang="fr-FR"/>
              <a:t>Cliquez et modifiez le titre</a:t>
            </a:r>
          </a:p>
        </p:txBody>
      </p:sp>
      <p:sp>
        <p:nvSpPr>
          <p:cNvPr id="3" name="Sous-titre 2"/>
          <p:cNvSpPr>
            <a:spLocks noGrp="1"/>
          </p:cNvSpPr>
          <p:nvPr>
            <p:ph type="subTitle" idx="1"/>
          </p:nvPr>
        </p:nvSpPr>
        <p:spPr>
          <a:xfrm>
            <a:off x="1133952" y="6058696"/>
            <a:ext cx="5291773" cy="2732352"/>
          </a:xfrm>
        </p:spPr>
        <p:txBody>
          <a:bodyPr/>
          <a:lstStyle>
            <a:lvl1pPr marL="0" indent="0" algn="ctr">
              <a:buNone/>
              <a:defRPr>
                <a:solidFill>
                  <a:schemeClr val="tx1">
                    <a:tint val="75000"/>
                  </a:schemeClr>
                </a:solidFill>
              </a:defRPr>
            </a:lvl1pPr>
            <a:lvl2pPr marL="422152" indent="0" algn="ctr">
              <a:buNone/>
              <a:defRPr>
                <a:solidFill>
                  <a:schemeClr val="tx1">
                    <a:tint val="75000"/>
                  </a:schemeClr>
                </a:solidFill>
              </a:defRPr>
            </a:lvl2pPr>
            <a:lvl3pPr marL="844303" indent="0" algn="ctr">
              <a:buNone/>
              <a:defRPr>
                <a:solidFill>
                  <a:schemeClr val="tx1">
                    <a:tint val="75000"/>
                  </a:schemeClr>
                </a:solidFill>
              </a:defRPr>
            </a:lvl3pPr>
            <a:lvl4pPr marL="1266455" indent="0" algn="ctr">
              <a:buNone/>
              <a:defRPr>
                <a:solidFill>
                  <a:schemeClr val="tx1">
                    <a:tint val="75000"/>
                  </a:schemeClr>
                </a:solidFill>
              </a:defRPr>
            </a:lvl4pPr>
            <a:lvl5pPr marL="1688606" indent="0" algn="ctr">
              <a:buNone/>
              <a:defRPr>
                <a:solidFill>
                  <a:schemeClr val="tx1">
                    <a:tint val="75000"/>
                  </a:schemeClr>
                </a:solidFill>
              </a:defRPr>
            </a:lvl5pPr>
            <a:lvl6pPr marL="2110758" indent="0" algn="ctr">
              <a:buNone/>
              <a:defRPr>
                <a:solidFill>
                  <a:schemeClr val="tx1">
                    <a:tint val="75000"/>
                  </a:schemeClr>
                </a:solidFill>
              </a:defRPr>
            </a:lvl6pPr>
            <a:lvl7pPr marL="2532910" indent="0" algn="ctr">
              <a:buNone/>
              <a:defRPr>
                <a:solidFill>
                  <a:schemeClr val="tx1">
                    <a:tint val="75000"/>
                  </a:schemeClr>
                </a:solidFill>
              </a:defRPr>
            </a:lvl7pPr>
            <a:lvl8pPr marL="2955061" indent="0" algn="ctr">
              <a:buNone/>
              <a:defRPr>
                <a:solidFill>
                  <a:schemeClr val="tx1">
                    <a:tint val="75000"/>
                  </a:schemeClr>
                </a:solidFill>
              </a:defRPr>
            </a:lvl8pPr>
            <a:lvl9pPr marL="3377213"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3180" y="668240"/>
            <a:ext cx="1406940" cy="14218627"/>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362" y="668240"/>
            <a:ext cx="4094824" cy="1421862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162" y="6870482"/>
            <a:ext cx="6425724" cy="2123513"/>
          </a:xfrm>
        </p:spPr>
        <p:txBody>
          <a:bodyPr anchor="t"/>
          <a:lstStyle>
            <a:lvl1pPr algn="l">
              <a:defRPr sz="3693" b="1" cap="all"/>
            </a:lvl1pPr>
          </a:lstStyle>
          <a:p>
            <a:r>
              <a:rPr lang="fr-FR"/>
              <a:t>Cliquez et modifiez le titre</a:t>
            </a:r>
          </a:p>
        </p:txBody>
      </p:sp>
      <p:sp>
        <p:nvSpPr>
          <p:cNvPr id="3" name="Espace réservé du texte 2"/>
          <p:cNvSpPr>
            <a:spLocks noGrp="1"/>
          </p:cNvSpPr>
          <p:nvPr>
            <p:ph type="body" idx="1"/>
          </p:nvPr>
        </p:nvSpPr>
        <p:spPr>
          <a:xfrm>
            <a:off x="597162" y="4531647"/>
            <a:ext cx="6425724" cy="2338835"/>
          </a:xfrm>
        </p:spPr>
        <p:txBody>
          <a:bodyPr anchor="b"/>
          <a:lstStyle>
            <a:lvl1pPr marL="0" indent="0">
              <a:buNone/>
              <a:defRPr sz="1847">
                <a:solidFill>
                  <a:schemeClr val="tx1">
                    <a:tint val="75000"/>
                  </a:schemeClr>
                </a:solidFill>
              </a:defRPr>
            </a:lvl1pPr>
            <a:lvl2pPr marL="422152" indent="0">
              <a:buNone/>
              <a:defRPr sz="1662">
                <a:solidFill>
                  <a:schemeClr val="tx1">
                    <a:tint val="75000"/>
                  </a:schemeClr>
                </a:solidFill>
              </a:defRPr>
            </a:lvl2pPr>
            <a:lvl3pPr marL="844303" indent="0">
              <a:buNone/>
              <a:defRPr sz="1478">
                <a:solidFill>
                  <a:schemeClr val="tx1">
                    <a:tint val="75000"/>
                  </a:schemeClr>
                </a:solidFill>
              </a:defRPr>
            </a:lvl3pPr>
            <a:lvl4pPr marL="1266455" indent="0">
              <a:buNone/>
              <a:defRPr sz="1293">
                <a:solidFill>
                  <a:schemeClr val="tx1">
                    <a:tint val="75000"/>
                  </a:schemeClr>
                </a:solidFill>
              </a:defRPr>
            </a:lvl4pPr>
            <a:lvl5pPr marL="1688606" indent="0">
              <a:buNone/>
              <a:defRPr sz="1293">
                <a:solidFill>
                  <a:schemeClr val="tx1">
                    <a:tint val="75000"/>
                  </a:schemeClr>
                </a:solidFill>
              </a:defRPr>
            </a:lvl5pPr>
            <a:lvl6pPr marL="2110758" indent="0">
              <a:buNone/>
              <a:defRPr sz="1293">
                <a:solidFill>
                  <a:schemeClr val="tx1">
                    <a:tint val="75000"/>
                  </a:schemeClr>
                </a:solidFill>
              </a:defRPr>
            </a:lvl6pPr>
            <a:lvl7pPr marL="2532910" indent="0">
              <a:buNone/>
              <a:defRPr sz="1293">
                <a:solidFill>
                  <a:schemeClr val="tx1">
                    <a:tint val="75000"/>
                  </a:schemeClr>
                </a:solidFill>
              </a:defRPr>
            </a:lvl7pPr>
            <a:lvl8pPr marL="2955061" indent="0">
              <a:buNone/>
              <a:defRPr sz="1293">
                <a:solidFill>
                  <a:schemeClr val="tx1">
                    <a:tint val="75000"/>
                  </a:schemeClr>
                </a:solidFill>
              </a:defRPr>
            </a:lvl8pPr>
            <a:lvl9pPr marL="3377213" indent="0">
              <a:buNone/>
              <a:defRPr sz="1293">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362" y="3888158"/>
            <a:ext cx="2750882" cy="10998707"/>
          </a:xfrm>
        </p:spPr>
        <p:txBody>
          <a:bodyPr/>
          <a:lstStyle>
            <a:lvl1pPr>
              <a:defRPr sz="2585"/>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89238" y="3888158"/>
            <a:ext cx="2750882" cy="10998707"/>
          </a:xfrm>
        </p:spPr>
        <p:txBody>
          <a:bodyPr/>
          <a:lstStyle>
            <a:lvl1pPr>
              <a:defRPr sz="2585"/>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7985" y="428168"/>
            <a:ext cx="6803708" cy="1781969"/>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7984" y="2393285"/>
            <a:ext cx="3340169" cy="997407"/>
          </a:xfrm>
        </p:spPr>
        <p:txBody>
          <a:bodyPr anchor="b"/>
          <a:lstStyle>
            <a:lvl1pPr marL="0" indent="0">
              <a:buNone/>
              <a:defRPr sz="2216" b="1"/>
            </a:lvl1pPr>
            <a:lvl2pPr marL="422152" indent="0">
              <a:buNone/>
              <a:defRPr sz="1847" b="1"/>
            </a:lvl2pPr>
            <a:lvl3pPr marL="844303" indent="0">
              <a:buNone/>
              <a:defRPr sz="1662" b="1"/>
            </a:lvl3pPr>
            <a:lvl4pPr marL="1266455" indent="0">
              <a:buNone/>
              <a:defRPr sz="1478" b="1"/>
            </a:lvl4pPr>
            <a:lvl5pPr marL="1688606" indent="0">
              <a:buNone/>
              <a:defRPr sz="1478" b="1"/>
            </a:lvl5pPr>
            <a:lvl6pPr marL="2110758" indent="0">
              <a:buNone/>
              <a:defRPr sz="1478" b="1"/>
            </a:lvl6pPr>
            <a:lvl7pPr marL="2532910" indent="0">
              <a:buNone/>
              <a:defRPr sz="1478" b="1"/>
            </a:lvl7pPr>
            <a:lvl8pPr marL="2955061" indent="0">
              <a:buNone/>
              <a:defRPr sz="1478" b="1"/>
            </a:lvl8pPr>
            <a:lvl9pPr marL="3377213" indent="0">
              <a:buNone/>
              <a:defRPr sz="1478" b="1"/>
            </a:lvl9pPr>
          </a:lstStyle>
          <a:p>
            <a:pPr lvl="0"/>
            <a:r>
              <a:rPr lang="fr-FR"/>
              <a:t>Cliquez pour modifier les styles du texte du masque</a:t>
            </a:r>
          </a:p>
        </p:txBody>
      </p:sp>
      <p:sp>
        <p:nvSpPr>
          <p:cNvPr id="4" name="Espace réservé du contenu 3"/>
          <p:cNvSpPr>
            <a:spLocks noGrp="1"/>
          </p:cNvSpPr>
          <p:nvPr>
            <p:ph sz="half" idx="2"/>
          </p:nvPr>
        </p:nvSpPr>
        <p:spPr>
          <a:xfrm>
            <a:off x="377984" y="3390692"/>
            <a:ext cx="3340169" cy="6160168"/>
          </a:xfrm>
        </p:spPr>
        <p:txBody>
          <a:bodyPr/>
          <a:lstStyle>
            <a:lvl1pPr>
              <a:defRPr sz="2216"/>
            </a:lvl1pPr>
            <a:lvl2pPr>
              <a:defRPr sz="1847"/>
            </a:lvl2pPr>
            <a:lvl3pPr>
              <a:defRPr sz="1662"/>
            </a:lvl3pPr>
            <a:lvl4pPr>
              <a:defRPr sz="1478"/>
            </a:lvl4pPr>
            <a:lvl5pPr>
              <a:defRPr sz="1478"/>
            </a:lvl5pPr>
            <a:lvl6pPr>
              <a:defRPr sz="1478"/>
            </a:lvl6pPr>
            <a:lvl7pPr>
              <a:defRPr sz="1478"/>
            </a:lvl7pPr>
            <a:lvl8pPr>
              <a:defRPr sz="1478"/>
            </a:lvl8pPr>
            <a:lvl9pPr>
              <a:defRPr sz="147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0213" y="2393285"/>
            <a:ext cx="3341481" cy="997407"/>
          </a:xfrm>
        </p:spPr>
        <p:txBody>
          <a:bodyPr anchor="b"/>
          <a:lstStyle>
            <a:lvl1pPr marL="0" indent="0">
              <a:buNone/>
              <a:defRPr sz="2216" b="1"/>
            </a:lvl1pPr>
            <a:lvl2pPr marL="422152" indent="0">
              <a:buNone/>
              <a:defRPr sz="1847" b="1"/>
            </a:lvl2pPr>
            <a:lvl3pPr marL="844303" indent="0">
              <a:buNone/>
              <a:defRPr sz="1662" b="1"/>
            </a:lvl3pPr>
            <a:lvl4pPr marL="1266455" indent="0">
              <a:buNone/>
              <a:defRPr sz="1478" b="1"/>
            </a:lvl4pPr>
            <a:lvl5pPr marL="1688606" indent="0">
              <a:buNone/>
              <a:defRPr sz="1478" b="1"/>
            </a:lvl5pPr>
            <a:lvl6pPr marL="2110758" indent="0">
              <a:buNone/>
              <a:defRPr sz="1478" b="1"/>
            </a:lvl6pPr>
            <a:lvl7pPr marL="2532910" indent="0">
              <a:buNone/>
              <a:defRPr sz="1478" b="1"/>
            </a:lvl7pPr>
            <a:lvl8pPr marL="2955061" indent="0">
              <a:buNone/>
              <a:defRPr sz="1478" b="1"/>
            </a:lvl8pPr>
            <a:lvl9pPr marL="3377213" indent="0">
              <a:buNone/>
              <a:defRPr sz="1478" b="1"/>
            </a:lvl9pPr>
          </a:lstStyle>
          <a:p>
            <a:pPr lvl="0"/>
            <a:r>
              <a:rPr lang="fr-FR"/>
              <a:t>Cliquez pour modifier les styles du texte du masque</a:t>
            </a:r>
          </a:p>
        </p:txBody>
      </p:sp>
      <p:sp>
        <p:nvSpPr>
          <p:cNvPr id="6" name="Espace réservé du contenu 5"/>
          <p:cNvSpPr>
            <a:spLocks noGrp="1"/>
          </p:cNvSpPr>
          <p:nvPr>
            <p:ph sz="quarter" idx="4"/>
          </p:nvPr>
        </p:nvSpPr>
        <p:spPr>
          <a:xfrm>
            <a:off x="3840213" y="3390692"/>
            <a:ext cx="3341481" cy="6160168"/>
          </a:xfrm>
        </p:spPr>
        <p:txBody>
          <a:bodyPr/>
          <a:lstStyle>
            <a:lvl1pPr>
              <a:defRPr sz="2216"/>
            </a:lvl1pPr>
            <a:lvl2pPr>
              <a:defRPr sz="1847"/>
            </a:lvl2pPr>
            <a:lvl3pPr>
              <a:defRPr sz="1662"/>
            </a:lvl3pPr>
            <a:lvl4pPr>
              <a:defRPr sz="1478"/>
            </a:lvl4pPr>
            <a:lvl5pPr>
              <a:defRPr sz="1478"/>
            </a:lvl5pPr>
            <a:lvl6pPr>
              <a:defRPr sz="1478"/>
            </a:lvl6pPr>
            <a:lvl7pPr>
              <a:defRPr sz="1478"/>
            </a:lvl7pPr>
            <a:lvl8pPr>
              <a:defRPr sz="1478"/>
            </a:lvl8pPr>
            <a:lvl9pPr>
              <a:defRPr sz="147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29/12/2022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29/12/2022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29/12/2022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7987" y="425692"/>
            <a:ext cx="2487081" cy="1811669"/>
          </a:xfrm>
        </p:spPr>
        <p:txBody>
          <a:bodyPr anchor="b"/>
          <a:lstStyle>
            <a:lvl1pPr algn="l">
              <a:defRPr sz="1847" b="1"/>
            </a:lvl1pPr>
          </a:lstStyle>
          <a:p>
            <a:r>
              <a:rPr lang="fr-FR"/>
              <a:t>Cliquez et modifiez le titre</a:t>
            </a:r>
          </a:p>
        </p:txBody>
      </p:sp>
      <p:sp>
        <p:nvSpPr>
          <p:cNvPr id="3" name="Espace réservé du contenu 2"/>
          <p:cNvSpPr>
            <a:spLocks noGrp="1"/>
          </p:cNvSpPr>
          <p:nvPr>
            <p:ph idx="1"/>
          </p:nvPr>
        </p:nvSpPr>
        <p:spPr>
          <a:xfrm>
            <a:off x="2955623" y="425694"/>
            <a:ext cx="4226068" cy="9125166"/>
          </a:xfrm>
        </p:spPr>
        <p:txBody>
          <a:bodyPr/>
          <a:lstStyle>
            <a:lvl1pPr>
              <a:defRPr sz="2955"/>
            </a:lvl1pPr>
            <a:lvl2pPr>
              <a:defRPr sz="2585"/>
            </a:lvl2pPr>
            <a:lvl3pPr>
              <a:defRPr sz="2216"/>
            </a:lvl3pPr>
            <a:lvl4pPr>
              <a:defRPr sz="1847"/>
            </a:lvl4pPr>
            <a:lvl5pPr>
              <a:defRPr sz="1847"/>
            </a:lvl5pPr>
            <a:lvl6pPr>
              <a:defRPr sz="1847"/>
            </a:lvl6pPr>
            <a:lvl7pPr>
              <a:defRPr sz="1847"/>
            </a:lvl7pPr>
            <a:lvl8pPr>
              <a:defRPr sz="1847"/>
            </a:lvl8pPr>
            <a:lvl9pPr>
              <a:defRPr sz="184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7987" y="2237362"/>
            <a:ext cx="2487081" cy="7313498"/>
          </a:xfrm>
        </p:spPr>
        <p:txBody>
          <a:bodyPr/>
          <a:lstStyle>
            <a:lvl1pPr marL="0" indent="0">
              <a:buNone/>
              <a:defRPr sz="1293"/>
            </a:lvl1pPr>
            <a:lvl2pPr marL="422152" indent="0">
              <a:buNone/>
              <a:defRPr sz="1108"/>
            </a:lvl2pPr>
            <a:lvl3pPr marL="844303" indent="0">
              <a:buNone/>
              <a:defRPr sz="924"/>
            </a:lvl3pPr>
            <a:lvl4pPr marL="1266455" indent="0">
              <a:buNone/>
              <a:defRPr sz="831"/>
            </a:lvl4pPr>
            <a:lvl5pPr marL="1688606" indent="0">
              <a:buNone/>
              <a:defRPr sz="831"/>
            </a:lvl5pPr>
            <a:lvl6pPr marL="2110758" indent="0">
              <a:buNone/>
              <a:defRPr sz="831"/>
            </a:lvl6pPr>
            <a:lvl7pPr marL="2532910" indent="0">
              <a:buNone/>
              <a:defRPr sz="831"/>
            </a:lvl7pPr>
            <a:lvl8pPr marL="2955061" indent="0">
              <a:buNone/>
              <a:defRPr sz="831"/>
            </a:lvl8pPr>
            <a:lvl9pPr marL="3377213" indent="0">
              <a:buNone/>
              <a:defRPr sz="831"/>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1749" y="7484270"/>
            <a:ext cx="4535805" cy="883561"/>
          </a:xfrm>
        </p:spPr>
        <p:txBody>
          <a:bodyPr anchor="b"/>
          <a:lstStyle>
            <a:lvl1pPr algn="l">
              <a:defRPr sz="1847" b="1"/>
            </a:lvl1pPr>
          </a:lstStyle>
          <a:p>
            <a:r>
              <a:rPr lang="fr-FR"/>
              <a:t>Cliquez et modifiez le titre</a:t>
            </a:r>
          </a:p>
        </p:txBody>
      </p:sp>
      <p:sp>
        <p:nvSpPr>
          <p:cNvPr id="3" name="Espace réservé pour une image  2"/>
          <p:cNvSpPr>
            <a:spLocks noGrp="1"/>
          </p:cNvSpPr>
          <p:nvPr>
            <p:ph type="pic" idx="1"/>
          </p:nvPr>
        </p:nvSpPr>
        <p:spPr>
          <a:xfrm>
            <a:off x="1481749" y="955333"/>
            <a:ext cx="4535805" cy="6415088"/>
          </a:xfrm>
        </p:spPr>
        <p:txBody>
          <a:bodyPr/>
          <a:lstStyle>
            <a:lvl1pPr marL="0" indent="0">
              <a:buNone/>
              <a:defRPr sz="2955"/>
            </a:lvl1pPr>
            <a:lvl2pPr marL="422152" indent="0">
              <a:buNone/>
              <a:defRPr sz="2585"/>
            </a:lvl2pPr>
            <a:lvl3pPr marL="844303" indent="0">
              <a:buNone/>
              <a:defRPr sz="2216"/>
            </a:lvl3pPr>
            <a:lvl4pPr marL="1266455" indent="0">
              <a:buNone/>
              <a:defRPr sz="1847"/>
            </a:lvl4pPr>
            <a:lvl5pPr marL="1688606" indent="0">
              <a:buNone/>
              <a:defRPr sz="1847"/>
            </a:lvl5pPr>
            <a:lvl6pPr marL="2110758" indent="0">
              <a:buNone/>
              <a:defRPr sz="1847"/>
            </a:lvl6pPr>
            <a:lvl7pPr marL="2532910" indent="0">
              <a:buNone/>
              <a:defRPr sz="1847"/>
            </a:lvl7pPr>
            <a:lvl8pPr marL="2955061" indent="0">
              <a:buNone/>
              <a:defRPr sz="1847"/>
            </a:lvl8pPr>
            <a:lvl9pPr marL="3377213" indent="0">
              <a:buNone/>
              <a:defRPr sz="1847"/>
            </a:lvl9pPr>
          </a:lstStyle>
          <a:p>
            <a:endParaRPr lang="fr-FR"/>
          </a:p>
        </p:txBody>
      </p:sp>
      <p:sp>
        <p:nvSpPr>
          <p:cNvPr id="4" name="Espace réservé du texte 3"/>
          <p:cNvSpPr>
            <a:spLocks noGrp="1"/>
          </p:cNvSpPr>
          <p:nvPr>
            <p:ph type="body" sz="half" idx="2"/>
          </p:nvPr>
        </p:nvSpPr>
        <p:spPr>
          <a:xfrm>
            <a:off x="1481749" y="8367829"/>
            <a:ext cx="4535805" cy="1254803"/>
          </a:xfrm>
        </p:spPr>
        <p:txBody>
          <a:bodyPr/>
          <a:lstStyle>
            <a:lvl1pPr marL="0" indent="0">
              <a:buNone/>
              <a:defRPr sz="1293"/>
            </a:lvl1pPr>
            <a:lvl2pPr marL="422152" indent="0">
              <a:buNone/>
              <a:defRPr sz="1108"/>
            </a:lvl2pPr>
            <a:lvl3pPr marL="844303" indent="0">
              <a:buNone/>
              <a:defRPr sz="924"/>
            </a:lvl3pPr>
            <a:lvl4pPr marL="1266455" indent="0">
              <a:buNone/>
              <a:defRPr sz="831"/>
            </a:lvl4pPr>
            <a:lvl5pPr marL="1688606" indent="0">
              <a:buNone/>
              <a:defRPr sz="831"/>
            </a:lvl5pPr>
            <a:lvl6pPr marL="2110758" indent="0">
              <a:buNone/>
              <a:defRPr sz="831"/>
            </a:lvl6pPr>
            <a:lvl7pPr marL="2532910" indent="0">
              <a:buNone/>
              <a:defRPr sz="831"/>
            </a:lvl7pPr>
            <a:lvl8pPr marL="2955061" indent="0">
              <a:buNone/>
              <a:defRPr sz="831"/>
            </a:lvl8pPr>
            <a:lvl9pPr marL="3377213" indent="0">
              <a:buNone/>
              <a:defRPr sz="831"/>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7985" y="428168"/>
            <a:ext cx="6803708" cy="1781969"/>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7985" y="2494759"/>
            <a:ext cx="6803708" cy="70561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7985" y="9909730"/>
            <a:ext cx="1763924" cy="569239"/>
          </a:xfrm>
          <a:prstGeom prst="rect">
            <a:avLst/>
          </a:prstGeom>
        </p:spPr>
        <p:txBody>
          <a:bodyPr vert="horz" lIns="91440" tIns="45720" rIns="91440" bIns="45720" rtlCol="0" anchor="ctr"/>
          <a:lstStyle>
            <a:lvl1pPr algn="l">
              <a:defRPr sz="1108">
                <a:solidFill>
                  <a:schemeClr val="tx1">
                    <a:tint val="75000"/>
                  </a:schemeClr>
                </a:solidFill>
              </a:defRPr>
            </a:lvl1pPr>
          </a:lstStyle>
          <a:p>
            <a:fld id="{36F6A27C-E2F9-C140-AA96-063441F5E1DC}" type="datetimeFigureOut">
              <a:rPr lang="fr-FR" smtClean="0"/>
              <a:t>29/12/2022</a:t>
            </a:fld>
            <a:endParaRPr lang="fr-FR"/>
          </a:p>
        </p:txBody>
      </p:sp>
      <p:sp>
        <p:nvSpPr>
          <p:cNvPr id="5" name="Espace réservé du pied de page 4"/>
          <p:cNvSpPr>
            <a:spLocks noGrp="1"/>
          </p:cNvSpPr>
          <p:nvPr>
            <p:ph type="ftr" sz="quarter" idx="3"/>
          </p:nvPr>
        </p:nvSpPr>
        <p:spPr>
          <a:xfrm>
            <a:off x="2582890" y="9909730"/>
            <a:ext cx="2393897" cy="569239"/>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7768" y="9909730"/>
            <a:ext cx="1763924" cy="569239"/>
          </a:xfrm>
          <a:prstGeom prst="rect">
            <a:avLst/>
          </a:prstGeom>
        </p:spPr>
        <p:txBody>
          <a:bodyPr vert="horz" lIns="91440" tIns="45720" rIns="91440" bIns="45720" rtlCol="0" anchor="ctr"/>
          <a:lstStyle>
            <a:lvl1pPr algn="r">
              <a:defRPr sz="1108">
                <a:solidFill>
                  <a:schemeClr val="tx1">
                    <a:tint val="75000"/>
                  </a:schemeClr>
                </a:solidFill>
              </a:defRPr>
            </a:lvl1pPr>
          </a:lstStyle>
          <a:p>
            <a:fld id="{8CC829F0-9E9D-5843-8AC4-BFFFF05F267C}" type="slidenum">
              <a:rPr lang="fr-FR" smtClean="0"/>
              <a:t>‹#›</a:t>
            </a:fld>
            <a:endParaRPr lang="fr-FR"/>
          </a:p>
        </p:txBody>
      </p:sp>
      <p:sp>
        <p:nvSpPr>
          <p:cNvPr id="7" name="TextBox 6">
            <a:extLst>
              <a:ext uri="{FF2B5EF4-FFF2-40B4-BE49-F238E27FC236}">
                <a16:creationId xmlns:a16="http://schemas.microsoft.com/office/drawing/2014/main" id="{764947C8-ECE3-4EAD-92C1-71B984E9A148}"/>
              </a:ext>
            </a:extLst>
          </p:cNvPr>
          <p:cNvSpPr txBox="1"/>
          <p:nvPr userDrawn="1"/>
        </p:nvSpPr>
        <p:spPr>
          <a:xfrm>
            <a:off x="830554" y="10714396"/>
            <a:ext cx="5901743" cy="369332"/>
          </a:xfrm>
          <a:prstGeom prst="rect">
            <a:avLst/>
          </a:prstGeom>
          <a:noFill/>
        </p:spPr>
        <p:txBody>
          <a:bodyPr wrap="square">
            <a:spAutoFit/>
          </a:bodyPr>
          <a:lstStyle/>
          <a:p>
            <a:pPr algn="ctr"/>
            <a:r>
              <a:rPr lang="en-US" b="0" i="0" dirty="0">
                <a:solidFill>
                  <a:srgbClr val="909090"/>
                </a:solidFill>
                <a:effectLst/>
                <a:latin typeface="Roboto" panose="020B0604020202020204" pitchFamily="2" charset="0"/>
              </a:rPr>
              <a:t>© All Rights Reserved By www.Bestfreecv.Com</a:t>
            </a: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2152" rtl="0" eaLnBrk="1" latinLnBrk="0" hangingPunct="1">
        <a:spcBef>
          <a:spcPct val="0"/>
        </a:spcBef>
        <a:buNone/>
        <a:defRPr sz="4062" kern="1200">
          <a:solidFill>
            <a:schemeClr val="tx1"/>
          </a:solidFill>
          <a:latin typeface="+mj-lt"/>
          <a:ea typeface="+mj-ea"/>
          <a:cs typeface="+mj-cs"/>
        </a:defRPr>
      </a:lvl1pPr>
    </p:titleStyle>
    <p:bodyStyle>
      <a:lvl1pPr marL="316614" indent="-316614" algn="l" defTabSz="422152" rtl="0" eaLnBrk="1" latinLnBrk="0" hangingPunct="1">
        <a:spcBef>
          <a:spcPct val="20000"/>
        </a:spcBef>
        <a:buFont typeface="Arial"/>
        <a:buChar char="•"/>
        <a:defRPr sz="2955" kern="1200">
          <a:solidFill>
            <a:schemeClr val="tx1"/>
          </a:solidFill>
          <a:latin typeface="+mn-lt"/>
          <a:ea typeface="+mn-ea"/>
          <a:cs typeface="+mn-cs"/>
        </a:defRPr>
      </a:lvl1pPr>
      <a:lvl2pPr marL="685997" indent="-263845" algn="l" defTabSz="422152" rtl="0" eaLnBrk="1" latinLnBrk="0" hangingPunct="1">
        <a:spcBef>
          <a:spcPct val="20000"/>
        </a:spcBef>
        <a:buFont typeface="Arial"/>
        <a:buChar char="–"/>
        <a:defRPr sz="2585" kern="1200">
          <a:solidFill>
            <a:schemeClr val="tx1"/>
          </a:solidFill>
          <a:latin typeface="+mn-lt"/>
          <a:ea typeface="+mn-ea"/>
          <a:cs typeface="+mn-cs"/>
        </a:defRPr>
      </a:lvl2pPr>
      <a:lvl3pPr marL="1055379" indent="-211075" algn="l" defTabSz="422152" rtl="0" eaLnBrk="1" latinLnBrk="0" hangingPunct="1">
        <a:spcBef>
          <a:spcPct val="20000"/>
        </a:spcBef>
        <a:buFont typeface="Arial"/>
        <a:buChar char="•"/>
        <a:defRPr sz="2216" kern="1200">
          <a:solidFill>
            <a:schemeClr val="tx1"/>
          </a:solidFill>
          <a:latin typeface="+mn-lt"/>
          <a:ea typeface="+mn-ea"/>
          <a:cs typeface="+mn-cs"/>
        </a:defRPr>
      </a:lvl3pPr>
      <a:lvl4pPr marL="1477530" indent="-211075" algn="l" defTabSz="422152" rtl="0" eaLnBrk="1" latinLnBrk="0" hangingPunct="1">
        <a:spcBef>
          <a:spcPct val="20000"/>
        </a:spcBef>
        <a:buFont typeface="Arial"/>
        <a:buChar char="–"/>
        <a:defRPr sz="1847" kern="1200">
          <a:solidFill>
            <a:schemeClr val="tx1"/>
          </a:solidFill>
          <a:latin typeface="+mn-lt"/>
          <a:ea typeface="+mn-ea"/>
          <a:cs typeface="+mn-cs"/>
        </a:defRPr>
      </a:lvl4pPr>
      <a:lvl5pPr marL="1899682" indent="-211075" algn="l" defTabSz="422152" rtl="0" eaLnBrk="1" latinLnBrk="0" hangingPunct="1">
        <a:spcBef>
          <a:spcPct val="20000"/>
        </a:spcBef>
        <a:buFont typeface="Arial"/>
        <a:buChar char="»"/>
        <a:defRPr sz="1847" kern="1200">
          <a:solidFill>
            <a:schemeClr val="tx1"/>
          </a:solidFill>
          <a:latin typeface="+mn-lt"/>
          <a:ea typeface="+mn-ea"/>
          <a:cs typeface="+mn-cs"/>
        </a:defRPr>
      </a:lvl5pPr>
      <a:lvl6pPr marL="2321833" indent="-211075" algn="l" defTabSz="422152" rtl="0" eaLnBrk="1" latinLnBrk="0" hangingPunct="1">
        <a:spcBef>
          <a:spcPct val="20000"/>
        </a:spcBef>
        <a:buFont typeface="Arial"/>
        <a:buChar char="•"/>
        <a:defRPr sz="1847" kern="1200">
          <a:solidFill>
            <a:schemeClr val="tx1"/>
          </a:solidFill>
          <a:latin typeface="+mn-lt"/>
          <a:ea typeface="+mn-ea"/>
          <a:cs typeface="+mn-cs"/>
        </a:defRPr>
      </a:lvl6pPr>
      <a:lvl7pPr marL="2743985" indent="-211075" algn="l" defTabSz="422152" rtl="0" eaLnBrk="1" latinLnBrk="0" hangingPunct="1">
        <a:spcBef>
          <a:spcPct val="20000"/>
        </a:spcBef>
        <a:buFont typeface="Arial"/>
        <a:buChar char="•"/>
        <a:defRPr sz="1847" kern="1200">
          <a:solidFill>
            <a:schemeClr val="tx1"/>
          </a:solidFill>
          <a:latin typeface="+mn-lt"/>
          <a:ea typeface="+mn-ea"/>
          <a:cs typeface="+mn-cs"/>
        </a:defRPr>
      </a:lvl7pPr>
      <a:lvl8pPr marL="3166137" indent="-211075" algn="l" defTabSz="422152" rtl="0" eaLnBrk="1" latinLnBrk="0" hangingPunct="1">
        <a:spcBef>
          <a:spcPct val="20000"/>
        </a:spcBef>
        <a:buFont typeface="Arial"/>
        <a:buChar char="•"/>
        <a:defRPr sz="1847" kern="1200">
          <a:solidFill>
            <a:schemeClr val="tx1"/>
          </a:solidFill>
          <a:latin typeface="+mn-lt"/>
          <a:ea typeface="+mn-ea"/>
          <a:cs typeface="+mn-cs"/>
        </a:defRPr>
      </a:lvl8pPr>
      <a:lvl9pPr marL="3588288" indent="-211075" algn="l" defTabSz="422152" rtl="0" eaLnBrk="1" latinLnBrk="0" hangingPunct="1">
        <a:spcBef>
          <a:spcPct val="20000"/>
        </a:spcBef>
        <a:buFont typeface="Arial"/>
        <a:buChar char="•"/>
        <a:defRPr sz="1847" kern="1200">
          <a:solidFill>
            <a:schemeClr val="tx1"/>
          </a:solidFill>
          <a:latin typeface="+mn-lt"/>
          <a:ea typeface="+mn-ea"/>
          <a:cs typeface="+mn-cs"/>
        </a:defRPr>
      </a:lvl9pPr>
    </p:bodyStyle>
    <p:otherStyle>
      <a:defPPr>
        <a:defRPr lang="fr-FR"/>
      </a:defPPr>
      <a:lvl1pPr marL="0" algn="l" defTabSz="422152" rtl="0" eaLnBrk="1" latinLnBrk="0" hangingPunct="1">
        <a:defRPr sz="1662" kern="1200">
          <a:solidFill>
            <a:schemeClr val="tx1"/>
          </a:solidFill>
          <a:latin typeface="+mn-lt"/>
          <a:ea typeface="+mn-ea"/>
          <a:cs typeface="+mn-cs"/>
        </a:defRPr>
      </a:lvl1pPr>
      <a:lvl2pPr marL="422152" algn="l" defTabSz="422152" rtl="0" eaLnBrk="1" latinLnBrk="0" hangingPunct="1">
        <a:defRPr sz="1662" kern="1200">
          <a:solidFill>
            <a:schemeClr val="tx1"/>
          </a:solidFill>
          <a:latin typeface="+mn-lt"/>
          <a:ea typeface="+mn-ea"/>
          <a:cs typeface="+mn-cs"/>
        </a:defRPr>
      </a:lvl2pPr>
      <a:lvl3pPr marL="844303" algn="l" defTabSz="422152" rtl="0" eaLnBrk="1" latinLnBrk="0" hangingPunct="1">
        <a:defRPr sz="1662" kern="1200">
          <a:solidFill>
            <a:schemeClr val="tx1"/>
          </a:solidFill>
          <a:latin typeface="+mn-lt"/>
          <a:ea typeface="+mn-ea"/>
          <a:cs typeface="+mn-cs"/>
        </a:defRPr>
      </a:lvl3pPr>
      <a:lvl4pPr marL="1266455" algn="l" defTabSz="422152" rtl="0" eaLnBrk="1" latinLnBrk="0" hangingPunct="1">
        <a:defRPr sz="1662" kern="1200">
          <a:solidFill>
            <a:schemeClr val="tx1"/>
          </a:solidFill>
          <a:latin typeface="+mn-lt"/>
          <a:ea typeface="+mn-ea"/>
          <a:cs typeface="+mn-cs"/>
        </a:defRPr>
      </a:lvl4pPr>
      <a:lvl5pPr marL="1688606" algn="l" defTabSz="422152" rtl="0" eaLnBrk="1" latinLnBrk="0" hangingPunct="1">
        <a:defRPr sz="1662" kern="1200">
          <a:solidFill>
            <a:schemeClr val="tx1"/>
          </a:solidFill>
          <a:latin typeface="+mn-lt"/>
          <a:ea typeface="+mn-ea"/>
          <a:cs typeface="+mn-cs"/>
        </a:defRPr>
      </a:lvl5pPr>
      <a:lvl6pPr marL="2110758" algn="l" defTabSz="422152" rtl="0" eaLnBrk="1" latinLnBrk="0" hangingPunct="1">
        <a:defRPr sz="1662" kern="1200">
          <a:solidFill>
            <a:schemeClr val="tx1"/>
          </a:solidFill>
          <a:latin typeface="+mn-lt"/>
          <a:ea typeface="+mn-ea"/>
          <a:cs typeface="+mn-cs"/>
        </a:defRPr>
      </a:lvl6pPr>
      <a:lvl7pPr marL="2532910" algn="l" defTabSz="422152" rtl="0" eaLnBrk="1" latinLnBrk="0" hangingPunct="1">
        <a:defRPr sz="1662" kern="1200">
          <a:solidFill>
            <a:schemeClr val="tx1"/>
          </a:solidFill>
          <a:latin typeface="+mn-lt"/>
          <a:ea typeface="+mn-ea"/>
          <a:cs typeface="+mn-cs"/>
        </a:defRPr>
      </a:lvl7pPr>
      <a:lvl8pPr marL="2955061" algn="l" defTabSz="422152" rtl="0" eaLnBrk="1" latinLnBrk="0" hangingPunct="1">
        <a:defRPr sz="1662" kern="1200">
          <a:solidFill>
            <a:schemeClr val="tx1"/>
          </a:solidFill>
          <a:latin typeface="+mn-lt"/>
          <a:ea typeface="+mn-ea"/>
          <a:cs typeface="+mn-cs"/>
        </a:defRPr>
      </a:lvl8pPr>
      <a:lvl9pPr marL="3377213" algn="l" defTabSz="422152"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com/resumeobj"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eldingjobs.pro/c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CFE1A68E-4885-45C6-AD66-C865D668E886}"/>
              </a:ext>
            </a:extLst>
          </p:cNvPr>
          <p:cNvSpPr/>
          <p:nvPr/>
        </p:nvSpPr>
        <p:spPr>
          <a:xfrm>
            <a:off x="3258382" y="2350908"/>
            <a:ext cx="1513555" cy="33207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nchor="ctr">
            <a:spAutoFit/>
          </a:bodyPr>
          <a:lstStyle/>
          <a:p>
            <a:pPr algn="r" rtl="1">
              <a:lnSpc>
                <a:spcPct val="107000"/>
              </a:lnSpc>
              <a:spcAft>
                <a:spcPts val="738"/>
              </a:spcAft>
              <a:buSzPct val="150000"/>
            </a:pPr>
            <a:r>
              <a:rPr lang="ar-MA" sz="1600" b="1" dirty="0">
                <a:solidFill>
                  <a:srgbClr val="10C1D8"/>
                </a:solidFill>
                <a:latin typeface="Tahoma" panose="020B0604030504040204" pitchFamily="34" charset="0"/>
                <a:ea typeface="Tahoma" panose="020B0604030504040204" pitchFamily="34" charset="0"/>
                <a:cs typeface="Tahoma" panose="020B0604030504040204" pitchFamily="34" charset="0"/>
              </a:rPr>
              <a:t>خبـرات العمـل</a:t>
            </a:r>
          </a:p>
        </p:txBody>
      </p:sp>
      <p:sp>
        <p:nvSpPr>
          <p:cNvPr id="109" name="Rectangle 108">
            <a:extLst>
              <a:ext uri="{FF2B5EF4-FFF2-40B4-BE49-F238E27FC236}">
                <a16:creationId xmlns:a16="http://schemas.microsoft.com/office/drawing/2014/main" id="{F46F589B-9292-4448-99E2-17E655BB4D42}"/>
              </a:ext>
            </a:extLst>
          </p:cNvPr>
          <p:cNvSpPr/>
          <p:nvPr/>
        </p:nvSpPr>
        <p:spPr>
          <a:xfrm>
            <a:off x="2678094" y="5324860"/>
            <a:ext cx="2093843" cy="33207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nchor="ctr">
            <a:spAutoFit/>
          </a:bodyPr>
          <a:lstStyle/>
          <a:p>
            <a:pPr algn="ctr" rtl="1">
              <a:lnSpc>
                <a:spcPct val="107000"/>
              </a:lnSpc>
              <a:spcAft>
                <a:spcPts val="738"/>
              </a:spcAft>
              <a:buSzPct val="150000"/>
            </a:pPr>
            <a:r>
              <a:rPr lang="ar-MA" sz="1600" b="1" dirty="0">
                <a:solidFill>
                  <a:srgbClr val="10C1D8"/>
                </a:solidFill>
                <a:latin typeface="Tahoma" panose="020B0604030504040204" pitchFamily="34" charset="0"/>
                <a:ea typeface="Tahoma" panose="020B0604030504040204" pitchFamily="34" charset="0"/>
                <a:cs typeface="Tahoma" panose="020B0604030504040204" pitchFamily="34" charset="0"/>
              </a:rPr>
              <a:t>المؤه</a:t>
            </a:r>
            <a:r>
              <a:rPr lang="ar-DZ" sz="1600" b="1" dirty="0">
                <a:solidFill>
                  <a:srgbClr val="10C1D8"/>
                </a:solidFill>
                <a:latin typeface="Tahoma" panose="020B0604030504040204" pitchFamily="34" charset="0"/>
                <a:ea typeface="Tahoma" panose="020B0604030504040204" pitchFamily="34" charset="0"/>
                <a:cs typeface="Tahoma" panose="020B0604030504040204" pitchFamily="34" charset="0"/>
              </a:rPr>
              <a:t>ـ</a:t>
            </a:r>
            <a:r>
              <a:rPr lang="ar-MA" sz="1600" b="1" dirty="0">
                <a:solidFill>
                  <a:srgbClr val="10C1D8"/>
                </a:solidFill>
                <a:latin typeface="Tahoma" panose="020B0604030504040204" pitchFamily="34" charset="0"/>
                <a:ea typeface="Tahoma" panose="020B0604030504040204" pitchFamily="34" charset="0"/>
                <a:cs typeface="Tahoma" panose="020B0604030504040204" pitchFamily="34" charset="0"/>
              </a:rPr>
              <a:t>لات التعليمي</a:t>
            </a:r>
            <a:r>
              <a:rPr lang="ar-DZ" sz="1600" b="1" dirty="0">
                <a:solidFill>
                  <a:srgbClr val="10C1D8"/>
                </a:solidFill>
                <a:latin typeface="Tahoma" panose="020B0604030504040204" pitchFamily="34" charset="0"/>
                <a:ea typeface="Tahoma" panose="020B0604030504040204" pitchFamily="34" charset="0"/>
                <a:cs typeface="Tahoma" panose="020B0604030504040204" pitchFamily="34" charset="0"/>
              </a:rPr>
              <a:t>ـ</a:t>
            </a:r>
            <a:r>
              <a:rPr lang="ar-MA" sz="1600" b="1" dirty="0">
                <a:solidFill>
                  <a:srgbClr val="10C1D8"/>
                </a:solidFill>
                <a:latin typeface="Tahoma" panose="020B0604030504040204" pitchFamily="34" charset="0"/>
                <a:ea typeface="Tahoma" panose="020B0604030504040204" pitchFamily="34" charset="0"/>
                <a:cs typeface="Tahoma" panose="020B0604030504040204" pitchFamily="34" charset="0"/>
              </a:rPr>
              <a:t>ة</a:t>
            </a:r>
            <a:endParaRPr lang="fr-FR" sz="1600" b="1" dirty="0">
              <a:solidFill>
                <a:srgbClr val="10C1D8"/>
              </a:solidFill>
              <a:latin typeface="Tahoma" panose="020B0604030504040204" pitchFamily="34" charset="0"/>
              <a:ea typeface="Tahoma" panose="020B0604030504040204" pitchFamily="34" charset="0"/>
              <a:cs typeface="Tahoma" panose="020B0604030504040204" pitchFamily="34" charset="0"/>
            </a:endParaRPr>
          </a:p>
        </p:txBody>
      </p:sp>
      <p:sp>
        <p:nvSpPr>
          <p:cNvPr id="27" name="Rectangle: Diagonal Corners Rounded 26">
            <a:extLst>
              <a:ext uri="{FF2B5EF4-FFF2-40B4-BE49-F238E27FC236}">
                <a16:creationId xmlns:a16="http://schemas.microsoft.com/office/drawing/2014/main" id="{282838A2-C8F7-48EC-AAD9-0BDF35CF634C}"/>
              </a:ext>
            </a:extLst>
          </p:cNvPr>
          <p:cNvSpPr/>
          <p:nvPr/>
        </p:nvSpPr>
        <p:spPr>
          <a:xfrm>
            <a:off x="2677830" y="7067415"/>
            <a:ext cx="2094107" cy="349702"/>
          </a:xfrm>
          <a:prstGeom prst="round2Diag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buSzPct val="150000"/>
            </a:pPr>
            <a:r>
              <a:rPr lang="ar-MA" sz="1600" b="1" dirty="0">
                <a:solidFill>
                  <a:srgbClr val="10C1D8"/>
                </a:solidFill>
                <a:latin typeface="Tahoma" panose="020B0604030504040204" pitchFamily="34" charset="0"/>
                <a:ea typeface="Tahoma" panose="020B0604030504040204" pitchFamily="34" charset="0"/>
                <a:cs typeface="Tahoma" panose="020B0604030504040204" pitchFamily="34" charset="0"/>
              </a:rPr>
              <a:t>المه</a:t>
            </a:r>
            <a:r>
              <a:rPr lang="ar-DZ" sz="1600" b="1" dirty="0">
                <a:solidFill>
                  <a:srgbClr val="10C1D8"/>
                </a:solidFill>
                <a:latin typeface="Tahoma" panose="020B0604030504040204" pitchFamily="34" charset="0"/>
                <a:ea typeface="Tahoma" panose="020B0604030504040204" pitchFamily="34" charset="0"/>
                <a:cs typeface="Tahoma" panose="020B0604030504040204" pitchFamily="34" charset="0"/>
              </a:rPr>
              <a:t>ــ</a:t>
            </a:r>
            <a:r>
              <a:rPr lang="ar-MA" sz="1600" b="1" dirty="0">
                <a:solidFill>
                  <a:srgbClr val="10C1D8"/>
                </a:solidFill>
                <a:latin typeface="Tahoma" panose="020B0604030504040204" pitchFamily="34" charset="0"/>
                <a:ea typeface="Tahoma" panose="020B0604030504040204" pitchFamily="34" charset="0"/>
                <a:cs typeface="Tahoma" panose="020B0604030504040204" pitchFamily="34" charset="0"/>
              </a:rPr>
              <a:t>ارات</a:t>
            </a:r>
            <a:r>
              <a:rPr lang="fr-FR" sz="1600" b="1" dirty="0">
                <a:solidFill>
                  <a:srgbClr val="10C1D8"/>
                </a:solidFill>
                <a:latin typeface="Tahoma" panose="020B0604030504040204" pitchFamily="34" charset="0"/>
                <a:ea typeface="Tahoma" panose="020B0604030504040204" pitchFamily="34" charset="0"/>
                <a:cs typeface="Tahoma" panose="020B0604030504040204" pitchFamily="34" charset="0"/>
              </a:rPr>
              <a:t> </a:t>
            </a:r>
          </a:p>
        </p:txBody>
      </p:sp>
      <p:sp>
        <p:nvSpPr>
          <p:cNvPr id="122" name="Rectangle: Diagonal Corners Rounded 121">
            <a:extLst>
              <a:ext uri="{FF2B5EF4-FFF2-40B4-BE49-F238E27FC236}">
                <a16:creationId xmlns:a16="http://schemas.microsoft.com/office/drawing/2014/main" id="{D05CE0DC-1740-4CB7-A7C6-B0E73659B557}"/>
              </a:ext>
            </a:extLst>
          </p:cNvPr>
          <p:cNvSpPr/>
          <p:nvPr/>
        </p:nvSpPr>
        <p:spPr>
          <a:xfrm>
            <a:off x="4927340" y="7811074"/>
            <a:ext cx="2548110" cy="349702"/>
          </a:xfrm>
          <a:prstGeom prst="round2Diag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738"/>
              </a:spcAft>
              <a:buSzPct val="150000"/>
            </a:pPr>
            <a:r>
              <a:rPr lang="ar-MA" sz="1943" b="1" dirty="0">
                <a:solidFill>
                  <a:schemeClr val="tx1"/>
                </a:solidFill>
                <a:latin typeface="Mothanna" panose="02000503000000000000" pitchFamily="2" charset="-78"/>
                <a:cs typeface="Mothanna" panose="02000503000000000000" pitchFamily="2" charset="-78"/>
              </a:rPr>
              <a:t>الإهتمامـات والهوايـات</a:t>
            </a:r>
            <a:endParaRPr lang="fr-FR" sz="1943" b="1" dirty="0">
              <a:solidFill>
                <a:schemeClr val="tx1"/>
              </a:solidFill>
              <a:latin typeface="Mothanna" panose="02000503000000000000" pitchFamily="2" charset="-78"/>
              <a:cs typeface="Mothanna" panose="02000503000000000000" pitchFamily="2" charset="-78"/>
            </a:endParaRPr>
          </a:p>
        </p:txBody>
      </p:sp>
      <p:graphicFrame>
        <p:nvGraphicFramePr>
          <p:cNvPr id="123" name="Table 122">
            <a:extLst>
              <a:ext uri="{FF2B5EF4-FFF2-40B4-BE49-F238E27FC236}">
                <a16:creationId xmlns:a16="http://schemas.microsoft.com/office/drawing/2014/main" id="{4ABB13AA-1BD1-4E3F-A249-F12416CFB988}"/>
              </a:ext>
            </a:extLst>
          </p:cNvPr>
          <p:cNvGraphicFramePr>
            <a:graphicFrameLocks noGrp="1"/>
          </p:cNvGraphicFramePr>
          <p:nvPr/>
        </p:nvGraphicFramePr>
        <p:xfrm>
          <a:off x="5237458" y="8232722"/>
          <a:ext cx="2085171" cy="827787"/>
        </p:xfrm>
        <a:graphic>
          <a:graphicData uri="http://schemas.openxmlformats.org/drawingml/2006/table">
            <a:tbl>
              <a:tblPr firstRow="1" bandRow="1">
                <a:tableStyleId>{5C22544A-7EE6-4342-B048-85BDC9FD1C3A}</a:tableStyleId>
              </a:tblPr>
              <a:tblGrid>
                <a:gridCol w="2085171">
                  <a:extLst>
                    <a:ext uri="{9D8B030D-6E8A-4147-A177-3AD203B41FA5}">
                      <a16:colId xmlns:a16="http://schemas.microsoft.com/office/drawing/2014/main" val="1372251140"/>
                    </a:ext>
                  </a:extLst>
                </a:gridCol>
              </a:tblGrid>
              <a:tr h="827787">
                <a:tc>
                  <a:txBody>
                    <a:bodyPr/>
                    <a:lstStyle/>
                    <a:p>
                      <a:pPr marL="0" indent="0" algn="r" defTabSz="400827" rtl="1" eaLnBrk="1" latinLnBrk="0" hangingPunct="1">
                        <a:lnSpc>
                          <a:spcPct val="107000"/>
                        </a:lnSpc>
                        <a:spcBef>
                          <a:spcPts val="200"/>
                        </a:spcBef>
                        <a:spcAft>
                          <a:spcPts val="200"/>
                        </a:spcAft>
                        <a:buFont typeface="Wingdings" panose="05000000000000000000" pitchFamily="2" charset="2"/>
                        <a:buNone/>
                      </a:pPr>
                      <a:r>
                        <a:rPr lang="ar-MA" sz="1300" b="0" kern="1200" dirty="0">
                          <a:solidFill>
                            <a:schemeClr val="tx1"/>
                          </a:solidFill>
                          <a:latin typeface="Mothanna" panose="02000503000000000000" pitchFamily="2" charset="-78"/>
                          <a:ea typeface="+mn-ea"/>
                          <a:cs typeface="Mothanna" panose="02000503000000000000" pitchFamily="2" charset="-78"/>
                        </a:rPr>
                        <a:t>الق</a:t>
                      </a:r>
                      <a:r>
                        <a:rPr lang="ar-DZ" sz="1300" b="0" kern="1200" dirty="0">
                          <a:solidFill>
                            <a:schemeClr val="tx1"/>
                          </a:solidFill>
                          <a:latin typeface="Mothanna" panose="02000503000000000000" pitchFamily="2" charset="-78"/>
                          <a:ea typeface="+mn-ea"/>
                          <a:cs typeface="Mothanna" panose="02000503000000000000" pitchFamily="2" charset="-78"/>
                        </a:rPr>
                        <a:t>ـ</a:t>
                      </a:r>
                      <a:r>
                        <a:rPr lang="ar-MA" sz="1300" b="0" kern="1200" dirty="0">
                          <a:solidFill>
                            <a:schemeClr val="tx1"/>
                          </a:solidFill>
                          <a:latin typeface="Mothanna" panose="02000503000000000000" pitchFamily="2" charset="-78"/>
                          <a:ea typeface="+mn-ea"/>
                          <a:cs typeface="Mothanna" panose="02000503000000000000" pitchFamily="2" charset="-78"/>
                        </a:rPr>
                        <a:t>راءة</a:t>
                      </a:r>
                    </a:p>
                    <a:p>
                      <a:pPr marL="0" indent="0" algn="r" defTabSz="400827" rtl="1" eaLnBrk="1" latinLnBrk="0" hangingPunct="1">
                        <a:lnSpc>
                          <a:spcPct val="107000"/>
                        </a:lnSpc>
                        <a:spcBef>
                          <a:spcPts val="200"/>
                        </a:spcBef>
                        <a:spcAft>
                          <a:spcPts val="200"/>
                        </a:spcAft>
                        <a:buFont typeface="Wingdings" panose="05000000000000000000" pitchFamily="2" charset="2"/>
                        <a:buNone/>
                      </a:pPr>
                      <a:r>
                        <a:rPr lang="ar-MA" sz="1300" b="0" kern="1200" dirty="0">
                          <a:solidFill>
                            <a:schemeClr val="tx1"/>
                          </a:solidFill>
                          <a:latin typeface="Mothanna" panose="02000503000000000000" pitchFamily="2" charset="-78"/>
                          <a:ea typeface="+mn-ea"/>
                          <a:cs typeface="Mothanna" panose="02000503000000000000" pitchFamily="2" charset="-78"/>
                        </a:rPr>
                        <a:t>الرياضـة</a:t>
                      </a:r>
                    </a:p>
                    <a:p>
                      <a:pPr marL="0" indent="0" algn="r" defTabSz="400827" rtl="1" eaLnBrk="1" latinLnBrk="0" hangingPunct="1">
                        <a:lnSpc>
                          <a:spcPct val="107000"/>
                        </a:lnSpc>
                        <a:spcBef>
                          <a:spcPts val="200"/>
                        </a:spcBef>
                        <a:spcAft>
                          <a:spcPts val="200"/>
                        </a:spcAft>
                        <a:buFont typeface="Wingdings" panose="05000000000000000000" pitchFamily="2" charset="2"/>
                        <a:buNone/>
                      </a:pPr>
                      <a:r>
                        <a:rPr lang="ar-MA" sz="1300" b="0" kern="1200" dirty="0">
                          <a:solidFill>
                            <a:schemeClr val="tx1"/>
                          </a:solidFill>
                          <a:latin typeface="Mothanna" panose="02000503000000000000" pitchFamily="2" charset="-78"/>
                          <a:ea typeface="+mn-ea"/>
                          <a:cs typeface="Mothanna" panose="02000503000000000000" pitchFamily="2" charset="-78"/>
                        </a:rPr>
                        <a:t>السفــر</a:t>
                      </a:r>
                    </a:p>
                  </a:txBody>
                  <a:tcPr marL="84431" marR="84431" marT="42216" marB="4221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5898544"/>
                  </a:ext>
                </a:extLst>
              </a:tr>
            </a:tbl>
          </a:graphicData>
        </a:graphic>
      </p:graphicFrame>
      <p:sp>
        <p:nvSpPr>
          <p:cNvPr id="131" name="Rectangle 130">
            <a:extLst>
              <a:ext uri="{FF2B5EF4-FFF2-40B4-BE49-F238E27FC236}">
                <a16:creationId xmlns:a16="http://schemas.microsoft.com/office/drawing/2014/main" id="{3E93FDCD-BC62-46F0-9D32-C0029FD5E0F1}"/>
              </a:ext>
            </a:extLst>
          </p:cNvPr>
          <p:cNvSpPr/>
          <p:nvPr/>
        </p:nvSpPr>
        <p:spPr>
          <a:xfrm>
            <a:off x="2445360" y="7540546"/>
            <a:ext cx="2304000" cy="1380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31" tIns="42216" rIns="84431" bIns="42216" numCol="1" spcCol="0" rtlCol="0" fromWordArt="0" anchor="t" anchorCtr="0" forceAA="0" compatLnSpc="1">
            <a:prstTxWarp prst="textNoShape">
              <a:avLst/>
            </a:prstTxWarp>
            <a:spAutoFit/>
          </a:bodyPr>
          <a:lstStyle/>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95" dirty="0">
                <a:solidFill>
                  <a:schemeClr val="tx1"/>
                </a:solidFill>
                <a:latin typeface="Tahoma" panose="020B0604030504040204" pitchFamily="34" charset="0"/>
                <a:ea typeface="Tahoma" panose="020B0604030504040204" pitchFamily="34" charset="0"/>
                <a:cs typeface="Tahoma" panose="020B0604030504040204" pitchFamily="34" charset="0"/>
              </a:rPr>
              <a:t>المهارة </a:t>
            </a:r>
            <a:r>
              <a:rPr lang="fr-FR" sz="1295" dirty="0">
                <a:solidFill>
                  <a:schemeClr val="tx1"/>
                </a:solidFill>
                <a:latin typeface="Tahoma" panose="020B0604030504040204" pitchFamily="34" charset="0"/>
                <a:ea typeface="Tahoma" panose="020B0604030504040204" pitchFamily="34" charset="0"/>
                <a:cs typeface="Tahoma" panose="020B0604030504040204" pitchFamily="34" charset="0"/>
              </a:rPr>
              <a:t>1</a:t>
            </a:r>
          </a:p>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95" dirty="0">
                <a:solidFill>
                  <a:schemeClr val="tx1"/>
                </a:solidFill>
                <a:latin typeface="Tahoma" panose="020B0604030504040204" pitchFamily="34" charset="0"/>
                <a:ea typeface="Tahoma" panose="020B0604030504040204" pitchFamily="34" charset="0"/>
                <a:cs typeface="Tahoma" panose="020B0604030504040204" pitchFamily="34" charset="0"/>
              </a:rPr>
              <a:t>المهارة 2</a:t>
            </a:r>
            <a:endParaRPr lang="fr-FR" sz="1295"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95" dirty="0">
                <a:solidFill>
                  <a:schemeClr val="tx1"/>
                </a:solidFill>
                <a:latin typeface="Tahoma" panose="020B0604030504040204" pitchFamily="34" charset="0"/>
                <a:ea typeface="Tahoma" panose="020B0604030504040204" pitchFamily="34" charset="0"/>
                <a:cs typeface="Tahoma" panose="020B0604030504040204" pitchFamily="34" charset="0"/>
              </a:rPr>
              <a:t>المهارة </a:t>
            </a:r>
            <a:r>
              <a:rPr lang="fr-FR" sz="1295" dirty="0">
                <a:solidFill>
                  <a:schemeClr val="tx1"/>
                </a:solidFill>
                <a:latin typeface="Tahoma" panose="020B0604030504040204" pitchFamily="34" charset="0"/>
                <a:ea typeface="Tahoma" panose="020B0604030504040204" pitchFamily="34" charset="0"/>
                <a:cs typeface="Tahoma" panose="020B0604030504040204" pitchFamily="34" charset="0"/>
              </a:rPr>
              <a:t>3</a:t>
            </a:r>
          </a:p>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95" dirty="0">
                <a:solidFill>
                  <a:schemeClr val="tx1"/>
                </a:solidFill>
                <a:latin typeface="Tahoma" panose="020B0604030504040204" pitchFamily="34" charset="0"/>
                <a:ea typeface="Tahoma" panose="020B0604030504040204" pitchFamily="34" charset="0"/>
                <a:cs typeface="Tahoma" panose="020B0604030504040204" pitchFamily="34" charset="0"/>
              </a:rPr>
              <a:t>المهارة </a:t>
            </a:r>
            <a:r>
              <a:rPr lang="fr-FR" sz="1295" dirty="0">
                <a:solidFill>
                  <a:schemeClr val="tx1"/>
                </a:solidFill>
                <a:latin typeface="Tahoma" panose="020B0604030504040204" pitchFamily="34" charset="0"/>
                <a:ea typeface="Tahoma" panose="020B0604030504040204" pitchFamily="34" charset="0"/>
                <a:cs typeface="Tahoma" panose="020B0604030504040204" pitchFamily="34" charset="0"/>
              </a:rPr>
              <a:t>4</a:t>
            </a:r>
          </a:p>
        </p:txBody>
      </p:sp>
      <p:sp>
        <p:nvSpPr>
          <p:cNvPr id="79" name="Subtitle 2">
            <a:extLst>
              <a:ext uri="{FF2B5EF4-FFF2-40B4-BE49-F238E27FC236}">
                <a16:creationId xmlns:a16="http://schemas.microsoft.com/office/drawing/2014/main" id="{4250FF4C-1701-4185-B83B-52ADB3BABF8F}"/>
              </a:ext>
            </a:extLst>
          </p:cNvPr>
          <p:cNvSpPr/>
          <p:nvPr/>
        </p:nvSpPr>
        <p:spPr>
          <a:xfrm>
            <a:off x="303839" y="2787661"/>
            <a:ext cx="4445521" cy="3020034"/>
          </a:xfrm>
          <a:prstGeom prst="rect">
            <a:avLst/>
          </a:prstGeom>
          <a:noFill/>
          <a:ln cap="flat">
            <a:noFill/>
            <a:prstDash val="solid"/>
          </a:ln>
        </p:spPr>
        <p:txBody>
          <a:bodyPr vert="horz" wrap="square" lIns="84431" tIns="42216" rIns="84431" bIns="42216" anchor="t" anchorCtr="0" compatLnSpc="0">
            <a:spAutoFit/>
          </a:bodyPr>
          <a:lstStyle/>
          <a:p>
            <a:pPr marL="0" marR="0" algn="r" rtl="1">
              <a:lnSpc>
                <a:spcPct val="115000"/>
              </a:lnSpc>
              <a:spcBef>
                <a:spcPts val="0"/>
              </a:spcBef>
              <a:spcAft>
                <a:spcPts val="1000"/>
              </a:spcAft>
            </a:pPr>
            <a:r>
              <a:rPr lang="ar-MA" sz="1600" u="sng" dirty="0">
                <a:solidFill>
                  <a:srgbClr val="0000FF"/>
                </a:solidFill>
                <a:effectLst/>
                <a:latin typeface="Times New Roman" panose="02020603050405020304" pitchFamily="18" charset="0"/>
                <a:ea typeface="Calibri" panose="020F0502020204030204" pitchFamily="34" charset="0"/>
              </a:rPr>
              <a:t>لمشاهدة أمثلة للهدف المهني ادخل على موقع صمم لي سيفي من الرابط التالي</a:t>
            </a:r>
            <a:endParaRPr lang="en-GB" sz="1600" dirty="0">
              <a:effectLst/>
              <a:latin typeface="Times New Roman" panose="02020603050405020304" pitchFamily="18" charset="0"/>
              <a:ea typeface="Calibri" panose="020F0502020204030204" pitchFamily="34" charset="0"/>
            </a:endParaRPr>
          </a:p>
          <a:p>
            <a:pPr marL="0" marR="0" algn="r" rtl="1">
              <a:lnSpc>
                <a:spcPct val="115000"/>
              </a:lnSpc>
              <a:spcBef>
                <a:spcPts val="0"/>
              </a:spcBef>
              <a:spcAft>
                <a:spcPts val="1000"/>
              </a:spcAft>
            </a:pPr>
            <a:r>
              <a:rPr lang="en-GB" sz="1600" u="sng" dirty="0">
                <a:solidFill>
                  <a:srgbClr val="0000FF"/>
                </a:solidFill>
                <a:effectLst/>
                <a:latin typeface="Times New Roman" panose="02020603050405020304" pitchFamily="18" charset="0"/>
                <a:ea typeface="Calibri" panose="020F0502020204030204" pitchFamily="34" charset="0"/>
                <a:hlinkClick r:id="rId3"/>
              </a:rPr>
              <a:t>https://bitly.com/resumeobj</a:t>
            </a:r>
            <a:endParaRPr lang="en-GB" sz="1600" dirty="0">
              <a:effectLst/>
              <a:latin typeface="Times New Roman" panose="02020603050405020304" pitchFamily="18" charset="0"/>
              <a:ea typeface="Calibri" panose="020F0502020204030204" pitchFamily="34" charset="0"/>
            </a:endParaRPr>
          </a:p>
          <a:p>
            <a:pPr marL="0" marR="0" algn="r" rtl="1">
              <a:lnSpc>
                <a:spcPct val="115000"/>
              </a:lnSpc>
              <a:spcBef>
                <a:spcPts val="0"/>
              </a:spcBef>
              <a:spcAft>
                <a:spcPts val="1000"/>
              </a:spcAft>
            </a:pPr>
            <a:r>
              <a:rPr lang="ar-MA" sz="1600" dirty="0">
                <a:effectLst/>
                <a:latin typeface="Times New Roman" panose="02020603050405020304" pitchFamily="18" charset="0"/>
                <a:ea typeface="Calibri" panose="020F0502020204030204" pitchFamily="34" charset="0"/>
              </a:rPr>
              <a:t>الهدف المهني هو سطر أو سطرين تكتبه في بداية سيرتك الذاتية لتوضيح سبب ملاءمتك للمنصب المتاح. أما ملخص السيرة </a:t>
            </a:r>
            <a:r>
              <a:rPr lang="ar-MA" sz="1600" dirty="0" err="1">
                <a:effectLst/>
                <a:latin typeface="Times New Roman" panose="02020603050405020304" pitchFamily="18" charset="0"/>
                <a:ea typeface="Calibri" panose="020F0502020204030204" pitchFamily="34" charset="0"/>
              </a:rPr>
              <a:t>الذاتيه</a:t>
            </a:r>
            <a:r>
              <a:rPr lang="ar-MA" sz="1600" dirty="0">
                <a:effectLst/>
                <a:latin typeface="Times New Roman" panose="02020603050405020304" pitchFamily="18" charset="0"/>
                <a:ea typeface="Calibri" panose="020F0502020204030204" pitchFamily="34" charset="0"/>
              </a:rPr>
              <a:t> أيضاً حوالي سطرين في بداية السيرة الذاتية، يتضمن عرض موجز للخبرات العملية التي تطابق متطلبات الوظيفة. </a:t>
            </a:r>
            <a:endParaRPr lang="en-GB" sz="1600" dirty="0">
              <a:effectLst/>
              <a:latin typeface="Times New Roman" panose="02020603050405020304" pitchFamily="18" charset="0"/>
              <a:ea typeface="Calibri" panose="020F0502020204030204" pitchFamily="34" charset="0"/>
            </a:endParaRPr>
          </a:p>
          <a:p>
            <a:pPr marL="0" marR="0" algn="r" rtl="1">
              <a:lnSpc>
                <a:spcPct val="115000"/>
              </a:lnSpc>
              <a:spcBef>
                <a:spcPts val="0"/>
              </a:spcBef>
              <a:spcAft>
                <a:spcPts val="1000"/>
              </a:spcAft>
            </a:pPr>
            <a:r>
              <a:rPr lang="ar-EG" sz="1600" dirty="0">
                <a:effectLst/>
                <a:latin typeface="Times New Roman" panose="02020603050405020304" pitchFamily="18" charset="0"/>
                <a:ea typeface="Calibri" panose="020F0502020204030204" pitchFamily="34" charset="0"/>
              </a:rPr>
              <a:t> </a:t>
            </a:r>
            <a:endParaRPr lang="en-GB" sz="1600" dirty="0">
              <a:effectLst/>
              <a:latin typeface="Times New Roman" panose="02020603050405020304" pitchFamily="18" charset="0"/>
              <a:ea typeface="Calibri" panose="020F0502020204030204" pitchFamily="34" charset="0"/>
            </a:endParaRPr>
          </a:p>
          <a:p>
            <a:pPr marL="0" marR="0" algn="r" rtl="1">
              <a:lnSpc>
                <a:spcPct val="115000"/>
              </a:lnSpc>
              <a:spcBef>
                <a:spcPts val="0"/>
              </a:spcBef>
              <a:spcAft>
                <a:spcPts val="1000"/>
              </a:spcAft>
            </a:pPr>
            <a:r>
              <a:rPr lang="en-GB" sz="1600" dirty="0">
                <a:effectLst/>
                <a:latin typeface="Times New Roman" panose="02020603050405020304" pitchFamily="18" charset="0"/>
                <a:ea typeface="Calibri" panose="020F0502020204030204" pitchFamily="34" charset="0"/>
              </a:rPr>
              <a:t> </a:t>
            </a:r>
          </a:p>
        </p:txBody>
      </p:sp>
      <p:sp>
        <p:nvSpPr>
          <p:cNvPr id="166" name="Rectangle 165">
            <a:extLst>
              <a:ext uri="{FF2B5EF4-FFF2-40B4-BE49-F238E27FC236}">
                <a16:creationId xmlns:a16="http://schemas.microsoft.com/office/drawing/2014/main" id="{E2A26984-67D6-4776-9A6B-5DB0708DA567}"/>
              </a:ext>
            </a:extLst>
          </p:cNvPr>
          <p:cNvSpPr/>
          <p:nvPr/>
        </p:nvSpPr>
        <p:spPr>
          <a:xfrm>
            <a:off x="5520607" y="4402741"/>
            <a:ext cx="1899879" cy="44788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nchor="ctr">
            <a:spAutoFit/>
          </a:bodyPr>
          <a:lstStyle/>
          <a:p>
            <a:pPr algn="r" rtl="1">
              <a:lnSpc>
                <a:spcPct val="107000"/>
              </a:lnSpc>
              <a:spcAft>
                <a:spcPts val="738"/>
              </a:spcAft>
              <a:buSzPct val="150000"/>
            </a:pPr>
            <a:r>
              <a:rPr lang="ar-DZ" sz="2159" b="1" dirty="0">
                <a:solidFill>
                  <a:schemeClr val="tx1"/>
                </a:solidFill>
                <a:cs typeface="Mothanna" panose="02000503000000000000" pitchFamily="2" charset="-78"/>
              </a:rPr>
              <a:t>ملفي الشخصي</a:t>
            </a:r>
            <a:endParaRPr lang="ar-MA" sz="2159" b="1" dirty="0">
              <a:solidFill>
                <a:schemeClr val="tx1"/>
              </a:solidFill>
              <a:cs typeface="Mothanna" panose="02000503000000000000" pitchFamily="2" charset="-78"/>
            </a:endParaRPr>
          </a:p>
        </p:txBody>
      </p:sp>
      <p:sp>
        <p:nvSpPr>
          <p:cNvPr id="5" name="Rectangle 4">
            <a:extLst>
              <a:ext uri="{FF2B5EF4-FFF2-40B4-BE49-F238E27FC236}">
                <a16:creationId xmlns:a16="http://schemas.microsoft.com/office/drawing/2014/main" id="{1142E2F0-803E-4F34-A0E4-C950446BBC1E}"/>
              </a:ext>
            </a:extLst>
          </p:cNvPr>
          <p:cNvSpPr/>
          <p:nvPr/>
        </p:nvSpPr>
        <p:spPr>
          <a:xfrm>
            <a:off x="4994919" y="-1"/>
            <a:ext cx="2562370" cy="10691813"/>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854" dirty="0"/>
          </a:p>
        </p:txBody>
      </p:sp>
      <p:sp>
        <p:nvSpPr>
          <p:cNvPr id="97" name="Freeform: Shape 96">
            <a:extLst>
              <a:ext uri="{FF2B5EF4-FFF2-40B4-BE49-F238E27FC236}">
                <a16:creationId xmlns:a16="http://schemas.microsoft.com/office/drawing/2014/main" id="{FE8E9278-1A66-4E6A-B2F9-9583CF01A79C}"/>
              </a:ext>
            </a:extLst>
          </p:cNvPr>
          <p:cNvSpPr/>
          <p:nvPr/>
        </p:nvSpPr>
        <p:spPr>
          <a:xfrm flipH="1">
            <a:off x="-967" y="0"/>
            <a:ext cx="7567190" cy="2484786"/>
          </a:xfrm>
          <a:custGeom>
            <a:avLst/>
            <a:gdLst>
              <a:gd name="connsiteX0" fmla="*/ 0 w 7566223"/>
              <a:gd name="connsiteY0" fmla="*/ 0 h 2866623"/>
              <a:gd name="connsiteX1" fmla="*/ 4992589 w 7566223"/>
              <a:gd name="connsiteY1" fmla="*/ 0 h 2866623"/>
              <a:gd name="connsiteX2" fmla="*/ 4994917 w 7566223"/>
              <a:gd name="connsiteY2" fmla="*/ 0 h 2866623"/>
              <a:gd name="connsiteX3" fmla="*/ 7566223 w 7566223"/>
              <a:gd name="connsiteY3" fmla="*/ 0 h 2866623"/>
              <a:gd name="connsiteX4" fmla="*/ 7566223 w 7566223"/>
              <a:gd name="connsiteY4" fmla="*/ 1079762 h 2866623"/>
              <a:gd name="connsiteX5" fmla="*/ 7566223 w 7566223"/>
              <a:gd name="connsiteY5" fmla="*/ 2571668 h 2866623"/>
              <a:gd name="connsiteX6" fmla="*/ 7566223 w 7566223"/>
              <a:gd name="connsiteY6" fmla="*/ 2866623 h 2866623"/>
              <a:gd name="connsiteX7" fmla="*/ 4992589 w 7566223"/>
              <a:gd name="connsiteY7" fmla="*/ 2327264 h 2866623"/>
              <a:gd name="connsiteX8" fmla="*/ 4992589 w 7566223"/>
              <a:gd name="connsiteY8" fmla="*/ 2319897 h 2866623"/>
              <a:gd name="connsiteX0" fmla="*/ 0 w 7566223"/>
              <a:gd name="connsiteY0" fmla="*/ 0 h 2866623"/>
              <a:gd name="connsiteX1" fmla="*/ 4992589 w 7566223"/>
              <a:gd name="connsiteY1" fmla="*/ 0 h 2866623"/>
              <a:gd name="connsiteX2" fmla="*/ 4994917 w 7566223"/>
              <a:gd name="connsiteY2" fmla="*/ 0 h 2866623"/>
              <a:gd name="connsiteX3" fmla="*/ 7566223 w 7566223"/>
              <a:gd name="connsiteY3" fmla="*/ 0 h 2866623"/>
              <a:gd name="connsiteX4" fmla="*/ 7566223 w 7566223"/>
              <a:gd name="connsiteY4" fmla="*/ 1079762 h 2866623"/>
              <a:gd name="connsiteX5" fmla="*/ 7566223 w 7566223"/>
              <a:gd name="connsiteY5" fmla="*/ 2866623 h 2866623"/>
              <a:gd name="connsiteX6" fmla="*/ 4992589 w 7566223"/>
              <a:gd name="connsiteY6" fmla="*/ 2327264 h 2866623"/>
              <a:gd name="connsiteX7" fmla="*/ 4992589 w 7566223"/>
              <a:gd name="connsiteY7" fmla="*/ 2319897 h 2866623"/>
              <a:gd name="connsiteX8" fmla="*/ 0 w 7566223"/>
              <a:gd name="connsiteY8" fmla="*/ 0 h 2866623"/>
              <a:gd name="connsiteX0" fmla="*/ 0 w 7566223"/>
              <a:gd name="connsiteY0" fmla="*/ 0 h 2327264"/>
              <a:gd name="connsiteX1" fmla="*/ 4992589 w 7566223"/>
              <a:gd name="connsiteY1" fmla="*/ 0 h 2327264"/>
              <a:gd name="connsiteX2" fmla="*/ 4994917 w 7566223"/>
              <a:gd name="connsiteY2" fmla="*/ 0 h 2327264"/>
              <a:gd name="connsiteX3" fmla="*/ 7566223 w 7566223"/>
              <a:gd name="connsiteY3" fmla="*/ 0 h 2327264"/>
              <a:gd name="connsiteX4" fmla="*/ 7566223 w 7566223"/>
              <a:gd name="connsiteY4" fmla="*/ 1079762 h 2327264"/>
              <a:gd name="connsiteX5" fmla="*/ 7556174 w 7566223"/>
              <a:gd name="connsiteY5" fmla="*/ 2223528 h 2327264"/>
              <a:gd name="connsiteX6" fmla="*/ 4992589 w 7566223"/>
              <a:gd name="connsiteY6" fmla="*/ 2327264 h 2327264"/>
              <a:gd name="connsiteX7" fmla="*/ 4992589 w 7566223"/>
              <a:gd name="connsiteY7" fmla="*/ 2319897 h 2327264"/>
              <a:gd name="connsiteX8" fmla="*/ 0 w 7566223"/>
              <a:gd name="connsiteY8" fmla="*/ 0 h 2327264"/>
              <a:gd name="connsiteX0" fmla="*/ 0 w 7566223"/>
              <a:gd name="connsiteY0" fmla="*/ 0 h 2327264"/>
              <a:gd name="connsiteX1" fmla="*/ 4992589 w 7566223"/>
              <a:gd name="connsiteY1" fmla="*/ 0 h 2327264"/>
              <a:gd name="connsiteX2" fmla="*/ 4994917 w 7566223"/>
              <a:gd name="connsiteY2" fmla="*/ 0 h 2327264"/>
              <a:gd name="connsiteX3" fmla="*/ 7566223 w 7566223"/>
              <a:gd name="connsiteY3" fmla="*/ 0 h 2327264"/>
              <a:gd name="connsiteX4" fmla="*/ 7566223 w 7566223"/>
              <a:gd name="connsiteY4" fmla="*/ 1079762 h 2327264"/>
              <a:gd name="connsiteX5" fmla="*/ 7556174 w 7566223"/>
              <a:gd name="connsiteY5" fmla="*/ 2223528 h 2327264"/>
              <a:gd name="connsiteX6" fmla="*/ 4992589 w 7566223"/>
              <a:gd name="connsiteY6" fmla="*/ 2327264 h 2327264"/>
              <a:gd name="connsiteX7" fmla="*/ 2580984 w 7566223"/>
              <a:gd name="connsiteY7" fmla="*/ 1887818 h 2327264"/>
              <a:gd name="connsiteX8" fmla="*/ 0 w 7566223"/>
              <a:gd name="connsiteY8" fmla="*/ 0 h 2327264"/>
              <a:gd name="connsiteX0" fmla="*/ 0 w 7566223"/>
              <a:gd name="connsiteY0" fmla="*/ 0 h 2223528"/>
              <a:gd name="connsiteX1" fmla="*/ 4992589 w 7566223"/>
              <a:gd name="connsiteY1" fmla="*/ 0 h 2223528"/>
              <a:gd name="connsiteX2" fmla="*/ 4994917 w 7566223"/>
              <a:gd name="connsiteY2" fmla="*/ 0 h 2223528"/>
              <a:gd name="connsiteX3" fmla="*/ 7566223 w 7566223"/>
              <a:gd name="connsiteY3" fmla="*/ 0 h 2223528"/>
              <a:gd name="connsiteX4" fmla="*/ 7566223 w 7566223"/>
              <a:gd name="connsiteY4" fmla="*/ 1079762 h 2223528"/>
              <a:gd name="connsiteX5" fmla="*/ 7556174 w 7566223"/>
              <a:gd name="connsiteY5" fmla="*/ 2223528 h 2223528"/>
              <a:gd name="connsiteX6" fmla="*/ 2580984 w 7566223"/>
              <a:gd name="connsiteY6" fmla="*/ 1887818 h 2223528"/>
              <a:gd name="connsiteX7" fmla="*/ 0 w 7566223"/>
              <a:gd name="connsiteY7" fmla="*/ 0 h 2223528"/>
              <a:gd name="connsiteX0" fmla="*/ 0 w 7566223"/>
              <a:gd name="connsiteY0" fmla="*/ 0 h 2223528"/>
              <a:gd name="connsiteX1" fmla="*/ 4992589 w 7566223"/>
              <a:gd name="connsiteY1" fmla="*/ 0 h 2223528"/>
              <a:gd name="connsiteX2" fmla="*/ 4994917 w 7566223"/>
              <a:gd name="connsiteY2" fmla="*/ 0 h 2223528"/>
              <a:gd name="connsiteX3" fmla="*/ 7566223 w 7566223"/>
              <a:gd name="connsiteY3" fmla="*/ 0 h 2223528"/>
              <a:gd name="connsiteX4" fmla="*/ 7566223 w 7566223"/>
              <a:gd name="connsiteY4" fmla="*/ 1079762 h 2223528"/>
              <a:gd name="connsiteX5" fmla="*/ 7556174 w 7566223"/>
              <a:gd name="connsiteY5" fmla="*/ 2223528 h 2223528"/>
              <a:gd name="connsiteX6" fmla="*/ 2611129 w 7566223"/>
              <a:gd name="connsiteY6" fmla="*/ 2169172 h 2223528"/>
              <a:gd name="connsiteX7" fmla="*/ 0 w 7566223"/>
              <a:gd name="connsiteY7" fmla="*/ 0 h 2223528"/>
              <a:gd name="connsiteX0" fmla="*/ 0 w 7567190"/>
              <a:gd name="connsiteY0" fmla="*/ 0 h 2484786"/>
              <a:gd name="connsiteX1" fmla="*/ 4992589 w 7567190"/>
              <a:gd name="connsiteY1" fmla="*/ 0 h 2484786"/>
              <a:gd name="connsiteX2" fmla="*/ 4994917 w 7567190"/>
              <a:gd name="connsiteY2" fmla="*/ 0 h 2484786"/>
              <a:gd name="connsiteX3" fmla="*/ 7566223 w 7567190"/>
              <a:gd name="connsiteY3" fmla="*/ 0 h 2484786"/>
              <a:gd name="connsiteX4" fmla="*/ 7566223 w 7567190"/>
              <a:gd name="connsiteY4" fmla="*/ 1079762 h 2484786"/>
              <a:gd name="connsiteX5" fmla="*/ 7566223 w 7567190"/>
              <a:gd name="connsiteY5" fmla="*/ 2484786 h 2484786"/>
              <a:gd name="connsiteX6" fmla="*/ 2611129 w 7567190"/>
              <a:gd name="connsiteY6" fmla="*/ 2169172 h 2484786"/>
              <a:gd name="connsiteX7" fmla="*/ 0 w 7567190"/>
              <a:gd name="connsiteY7" fmla="*/ 0 h 2484786"/>
              <a:gd name="connsiteX0" fmla="*/ 0 w 7567190"/>
              <a:gd name="connsiteY0" fmla="*/ 0 h 2484786"/>
              <a:gd name="connsiteX1" fmla="*/ 4992589 w 7567190"/>
              <a:gd name="connsiteY1" fmla="*/ 0 h 2484786"/>
              <a:gd name="connsiteX2" fmla="*/ 4994917 w 7567190"/>
              <a:gd name="connsiteY2" fmla="*/ 0 h 2484786"/>
              <a:gd name="connsiteX3" fmla="*/ 7566223 w 7567190"/>
              <a:gd name="connsiteY3" fmla="*/ 0 h 2484786"/>
              <a:gd name="connsiteX4" fmla="*/ 7566223 w 7567190"/>
              <a:gd name="connsiteY4" fmla="*/ 1079762 h 2484786"/>
              <a:gd name="connsiteX5" fmla="*/ 7566223 w 7567190"/>
              <a:gd name="connsiteY5" fmla="*/ 2484786 h 2484786"/>
              <a:gd name="connsiteX6" fmla="*/ 2573422 w 7567190"/>
              <a:gd name="connsiteY6" fmla="*/ 2156603 h 2484786"/>
              <a:gd name="connsiteX7" fmla="*/ 0 w 7567190"/>
              <a:gd name="connsiteY7" fmla="*/ 0 h 248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67190" h="2484786">
                <a:moveTo>
                  <a:pt x="0" y="0"/>
                </a:moveTo>
                <a:lnTo>
                  <a:pt x="4992589" y="0"/>
                </a:lnTo>
                <a:lnTo>
                  <a:pt x="4994917" y="0"/>
                </a:lnTo>
                <a:lnTo>
                  <a:pt x="7566223" y="0"/>
                </a:lnTo>
                <a:lnTo>
                  <a:pt x="7566223" y="1079762"/>
                </a:lnTo>
                <a:cubicBezTo>
                  <a:pt x="7562873" y="1461017"/>
                  <a:pt x="7569573" y="2103531"/>
                  <a:pt x="7566223" y="2484786"/>
                </a:cubicBezTo>
                <a:lnTo>
                  <a:pt x="2573422" y="2156603"/>
                </a:lnTo>
                <a:lnTo>
                  <a:pt x="0" y="0"/>
                </a:lnTo>
                <a:close/>
              </a:path>
            </a:pathLst>
          </a:cu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fr-FR" sz="1854" dirty="0"/>
          </a:p>
        </p:txBody>
      </p:sp>
      <p:sp>
        <p:nvSpPr>
          <p:cNvPr id="136" name="Rectangle 135">
            <a:extLst>
              <a:ext uri="{FF2B5EF4-FFF2-40B4-BE49-F238E27FC236}">
                <a16:creationId xmlns:a16="http://schemas.microsoft.com/office/drawing/2014/main" id="{DC03539D-5E4A-42B6-AE82-E8E0600722A6}"/>
              </a:ext>
            </a:extLst>
          </p:cNvPr>
          <p:cNvSpPr/>
          <p:nvPr/>
        </p:nvSpPr>
        <p:spPr>
          <a:xfrm>
            <a:off x="1" y="184621"/>
            <a:ext cx="4797306" cy="541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r" rtl="1">
              <a:lnSpc>
                <a:spcPct val="80000"/>
              </a:lnSpc>
            </a:pPr>
            <a:r>
              <a:rPr lang="ar-DZ" sz="4400" b="1" dirty="0">
                <a:solidFill>
                  <a:srgbClr val="333333"/>
                </a:solidFill>
                <a:latin typeface="Tahoma" panose="020B0604030504040204" pitchFamily="34" charset="0"/>
                <a:ea typeface="Tahoma" panose="020B0604030504040204" pitchFamily="34" charset="0"/>
                <a:cs typeface="Tahoma" panose="020B0604030504040204" pitchFamily="34" charset="0"/>
              </a:rPr>
              <a:t>يوسف</a:t>
            </a:r>
            <a:r>
              <a:rPr lang="fr-FR" sz="4400" b="1" dirty="0">
                <a:solidFill>
                  <a:srgbClr val="333333"/>
                </a:solidFill>
                <a:latin typeface="Tahoma" panose="020B0604030504040204" pitchFamily="34" charset="0"/>
                <a:ea typeface="Tahoma" panose="020B0604030504040204" pitchFamily="34" charset="0"/>
                <a:cs typeface="Tahoma" panose="020B0604030504040204" pitchFamily="34" charset="0"/>
              </a:rPr>
              <a:t> </a:t>
            </a:r>
            <a:r>
              <a:rPr lang="ar-DZ" sz="4400" dirty="0">
                <a:solidFill>
                  <a:srgbClr val="333333"/>
                </a:solidFill>
                <a:latin typeface="Tahoma" panose="020B0604030504040204" pitchFamily="34" charset="0"/>
                <a:ea typeface="Tahoma" panose="020B0604030504040204" pitchFamily="34" charset="0"/>
                <a:cs typeface="Tahoma" panose="020B0604030504040204" pitchFamily="34" charset="0"/>
              </a:rPr>
              <a:t>باحلــى</a:t>
            </a:r>
            <a:endParaRPr lang="fr-FR" sz="4400" dirty="0">
              <a:solidFill>
                <a:srgbClr val="333333"/>
              </a:solidFill>
              <a:latin typeface="Tahoma" panose="020B0604030504040204" pitchFamily="34" charset="0"/>
              <a:ea typeface="Tahoma" panose="020B0604030504040204" pitchFamily="34" charset="0"/>
              <a:cs typeface="Tahoma" panose="020B0604030504040204" pitchFamily="34" charset="0"/>
            </a:endParaRPr>
          </a:p>
        </p:txBody>
      </p:sp>
      <p:sp>
        <p:nvSpPr>
          <p:cNvPr id="137" name="Rectangle: Rounded Corners 136">
            <a:extLst>
              <a:ext uri="{FF2B5EF4-FFF2-40B4-BE49-F238E27FC236}">
                <a16:creationId xmlns:a16="http://schemas.microsoft.com/office/drawing/2014/main" id="{E364DDBB-D9FE-46AF-BE9B-B6C9C68E7722}"/>
              </a:ext>
            </a:extLst>
          </p:cNvPr>
          <p:cNvSpPr/>
          <p:nvPr/>
        </p:nvSpPr>
        <p:spPr>
          <a:xfrm>
            <a:off x="5005868" y="2551888"/>
            <a:ext cx="2560355" cy="352579"/>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wrap="square" rtlCol="0" anchor="t" anchorCtr="0">
            <a:spAutoFit/>
          </a:bodyPr>
          <a:lstStyle/>
          <a:p>
            <a:pPr algn="ctr" rtl="1">
              <a:lnSpc>
                <a:spcPct val="107000"/>
              </a:lnSpc>
              <a:spcAft>
                <a:spcPts val="738"/>
              </a:spcAft>
            </a:pPr>
            <a:r>
              <a:rPr lang="ar-DZ" sz="1511" b="1" dirty="0">
                <a:solidFill>
                  <a:srgbClr val="10C1D8"/>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مصمم جرافيك</a:t>
            </a:r>
            <a:endParaRPr lang="fr-FR" sz="1511" b="1" dirty="0">
              <a:solidFill>
                <a:srgbClr val="10C1D8"/>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42" name="Picture 41">
            <a:extLst>
              <a:ext uri="{FF2B5EF4-FFF2-40B4-BE49-F238E27FC236}">
                <a16:creationId xmlns:a16="http://schemas.microsoft.com/office/drawing/2014/main" id="{E119EFD2-DBBC-4254-9C8D-A678AEBAD29E}"/>
              </a:ext>
            </a:extLst>
          </p:cNvPr>
          <p:cNvPicPr>
            <a:picLocks noChangeAspect="1"/>
          </p:cNvPicPr>
          <p:nvPr/>
        </p:nvPicPr>
        <p:blipFill>
          <a:blip r:embed="rId4"/>
          <a:srcRect l="106" r="106"/>
          <a:stretch/>
        </p:blipFill>
        <p:spPr>
          <a:xfrm>
            <a:off x="5166344" y="161345"/>
            <a:ext cx="2186845" cy="2186845"/>
          </a:xfrm>
          <a:prstGeom prst="ellipse">
            <a:avLst/>
          </a:prstGeom>
          <a:solidFill>
            <a:srgbClr val="333333"/>
          </a:solidFill>
          <a:ln w="44450">
            <a:solidFill>
              <a:srgbClr val="333333"/>
            </a:solidFill>
          </a:ln>
        </p:spPr>
      </p:pic>
      <p:sp>
        <p:nvSpPr>
          <p:cNvPr id="129" name="Text Box 5">
            <a:extLst>
              <a:ext uri="{FF2B5EF4-FFF2-40B4-BE49-F238E27FC236}">
                <a16:creationId xmlns:a16="http://schemas.microsoft.com/office/drawing/2014/main" id="{904B5ECA-A43F-424A-AAC2-53C3DAFBB31F}"/>
              </a:ext>
            </a:extLst>
          </p:cNvPr>
          <p:cNvSpPr txBox="1">
            <a:spLocks noChangeArrowheads="1"/>
          </p:cNvSpPr>
          <p:nvPr/>
        </p:nvSpPr>
        <p:spPr bwMode="auto">
          <a:xfrm>
            <a:off x="5169528" y="3223606"/>
            <a:ext cx="2250958" cy="267596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6350">
                <a:solidFill>
                  <a:srgbClr val="000000"/>
                </a:solidFill>
                <a:miter lim="800000"/>
                <a:headEnd/>
                <a:tailEnd/>
              </a14:hiddenLine>
            </a:ext>
          </a:extLst>
        </p:spPr>
        <p:txBody>
          <a:bodyPr vert="horz" wrap="square" lIns="84431" tIns="42216" rIns="84431" bIns="42216" numCol="1" anchor="t" anchorCtr="0" compatLnSpc="1">
            <a:prstTxWarp prst="textNoShape">
              <a:avLst/>
            </a:prstTxWarp>
            <a:spAutoFit/>
          </a:bodyPr>
          <a:lstStyle/>
          <a:p>
            <a:pPr algn="just" rtl="1"/>
            <a:r>
              <a:rPr lang="ar-MA" sz="1295" dirty="0">
                <a:solidFill>
                  <a:schemeClr val="bg1"/>
                </a:solidFill>
                <a:latin typeface="Tahoma" panose="020B0604030504040204" pitchFamily="34" charset="0"/>
                <a:ea typeface="Tahoma" panose="020B0604030504040204" pitchFamily="34" charset="0"/>
                <a:cs typeface="Tahoma" panose="020B0604030504040204" pitchFamily="34" charset="0"/>
              </a:rPr>
              <a:t>مهتم بمجال الجرافيك وتصميم واجهات المواقع وكذلك التصوير, وفي تطور مستمر بفضل الله. قررت إنشاء هذا الموقع ليكون موقع لمساعدة كل من لم ي</a:t>
            </a:r>
            <a:r>
              <a:rPr lang="ar-DZ" sz="1295" dirty="0">
                <a:solidFill>
                  <a:schemeClr val="bg1"/>
                </a:solidFill>
                <a:latin typeface="Tahoma" panose="020B0604030504040204" pitchFamily="34" charset="0"/>
                <a:ea typeface="Tahoma" panose="020B0604030504040204" pitchFamily="34" charset="0"/>
                <a:cs typeface="Tahoma" panose="020B0604030504040204" pitchFamily="34" charset="0"/>
              </a:rPr>
              <a:t>ت</a:t>
            </a:r>
            <a:r>
              <a:rPr lang="ar-MA" sz="1295" dirty="0">
                <a:solidFill>
                  <a:schemeClr val="bg1"/>
                </a:solidFill>
                <a:latin typeface="Tahoma" panose="020B0604030504040204" pitchFamily="34" charset="0"/>
                <a:ea typeface="Tahoma" panose="020B0604030504040204" pitchFamily="34" charset="0"/>
                <a:cs typeface="Tahoma" panose="020B0604030504040204" pitchFamily="34" charset="0"/>
              </a:rPr>
              <a:t>مكن </a:t>
            </a:r>
            <a:r>
              <a:rPr lang="ar-DZ" sz="1295" dirty="0">
                <a:solidFill>
                  <a:schemeClr val="bg1"/>
                </a:solidFill>
                <a:latin typeface="Tahoma" panose="020B0604030504040204" pitchFamily="34" charset="0"/>
                <a:ea typeface="Tahoma" panose="020B0604030504040204" pitchFamily="34" charset="0"/>
                <a:cs typeface="Tahoma" panose="020B0604030504040204" pitchFamily="34" charset="0"/>
              </a:rPr>
              <a:t>من إ</a:t>
            </a:r>
            <a:r>
              <a:rPr lang="ar-MA" sz="1295" dirty="0">
                <a:solidFill>
                  <a:schemeClr val="bg1"/>
                </a:solidFill>
                <a:latin typeface="Tahoma" panose="020B0604030504040204" pitchFamily="34" charset="0"/>
                <a:ea typeface="Tahoma" panose="020B0604030504040204" pitchFamily="34" charset="0"/>
                <a:cs typeface="Tahoma" panose="020B0604030504040204" pitchFamily="34" charset="0"/>
              </a:rPr>
              <a:t>نشاء سيرة ذاتية بمفرده. مهتم</a:t>
            </a:r>
            <a:r>
              <a:rPr lang="ar-DZ" sz="1295" dirty="0">
                <a:solidFill>
                  <a:schemeClr val="bg1"/>
                </a:solidFill>
                <a:latin typeface="Tahoma" panose="020B0604030504040204" pitchFamily="34" charset="0"/>
                <a:ea typeface="Tahoma" panose="020B0604030504040204" pitchFamily="34" charset="0"/>
                <a:cs typeface="Tahoma" panose="020B0604030504040204" pitchFamily="34" charset="0"/>
              </a:rPr>
              <a:t>ة</a:t>
            </a:r>
            <a:r>
              <a:rPr lang="ar-MA" sz="1295" dirty="0">
                <a:solidFill>
                  <a:schemeClr val="bg1"/>
                </a:solidFill>
                <a:latin typeface="Tahoma" panose="020B0604030504040204" pitchFamily="34" charset="0"/>
                <a:ea typeface="Tahoma" panose="020B0604030504040204" pitchFamily="34" charset="0"/>
                <a:cs typeface="Tahoma" panose="020B0604030504040204" pitchFamily="34" charset="0"/>
              </a:rPr>
              <a:t> بمجال الجرافيك وتصميم واجهات المواقع وكذلك التصوير, وفي تطور مستمر بفضل الله. قررت إنشاء هذا الموقع ليكون موقع لمساعدة كل من لم ي</a:t>
            </a:r>
            <a:r>
              <a:rPr lang="ar-DZ" sz="1295" dirty="0">
                <a:solidFill>
                  <a:schemeClr val="bg1"/>
                </a:solidFill>
                <a:latin typeface="Tahoma" panose="020B0604030504040204" pitchFamily="34" charset="0"/>
                <a:ea typeface="Tahoma" panose="020B0604030504040204" pitchFamily="34" charset="0"/>
                <a:cs typeface="Tahoma" panose="020B0604030504040204" pitchFamily="34" charset="0"/>
              </a:rPr>
              <a:t>ت</a:t>
            </a:r>
            <a:r>
              <a:rPr lang="ar-MA" sz="1295" dirty="0">
                <a:solidFill>
                  <a:schemeClr val="bg1"/>
                </a:solidFill>
                <a:latin typeface="Tahoma" panose="020B0604030504040204" pitchFamily="34" charset="0"/>
                <a:ea typeface="Tahoma" panose="020B0604030504040204" pitchFamily="34" charset="0"/>
                <a:cs typeface="Tahoma" panose="020B0604030504040204" pitchFamily="34" charset="0"/>
              </a:rPr>
              <a:t>مكن </a:t>
            </a:r>
            <a:r>
              <a:rPr lang="ar-DZ" sz="1295" dirty="0">
                <a:solidFill>
                  <a:schemeClr val="bg1"/>
                </a:solidFill>
                <a:latin typeface="Tahoma" panose="020B0604030504040204" pitchFamily="34" charset="0"/>
                <a:ea typeface="Tahoma" panose="020B0604030504040204" pitchFamily="34" charset="0"/>
                <a:cs typeface="Tahoma" panose="020B0604030504040204" pitchFamily="34" charset="0"/>
              </a:rPr>
              <a:t>من إ</a:t>
            </a:r>
            <a:r>
              <a:rPr lang="ar-MA" sz="1295" dirty="0">
                <a:solidFill>
                  <a:schemeClr val="bg1"/>
                </a:solidFill>
                <a:latin typeface="Tahoma" panose="020B0604030504040204" pitchFamily="34" charset="0"/>
                <a:ea typeface="Tahoma" panose="020B0604030504040204" pitchFamily="34" charset="0"/>
                <a:cs typeface="Tahoma" panose="020B0604030504040204" pitchFamily="34" charset="0"/>
              </a:rPr>
              <a:t>نشاء سيرة ذاتية</a:t>
            </a:r>
            <a:endParaRPr lang="fr-FR" sz="1295"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45" name="Rectangle 144">
            <a:extLst>
              <a:ext uri="{FF2B5EF4-FFF2-40B4-BE49-F238E27FC236}">
                <a16:creationId xmlns:a16="http://schemas.microsoft.com/office/drawing/2014/main" id="{1CCA500F-7C4F-44D3-B978-8158EB91D2C1}"/>
              </a:ext>
            </a:extLst>
          </p:cNvPr>
          <p:cNvSpPr/>
          <p:nvPr/>
        </p:nvSpPr>
        <p:spPr>
          <a:xfrm>
            <a:off x="-13810" y="10342112"/>
            <a:ext cx="7580033" cy="349701"/>
          </a:xfrm>
          <a:custGeom>
            <a:avLst/>
            <a:gdLst>
              <a:gd name="connsiteX0" fmla="*/ 0 w 7580033"/>
              <a:gd name="connsiteY0" fmla="*/ 0 h 349701"/>
              <a:gd name="connsiteX1" fmla="*/ 7580033 w 7580033"/>
              <a:gd name="connsiteY1" fmla="*/ 0 h 349701"/>
              <a:gd name="connsiteX2" fmla="*/ 7580033 w 7580033"/>
              <a:gd name="connsiteY2" fmla="*/ 349701 h 349701"/>
              <a:gd name="connsiteX3" fmla="*/ 0 w 7580033"/>
              <a:gd name="connsiteY3" fmla="*/ 349701 h 349701"/>
              <a:gd name="connsiteX4" fmla="*/ 0 w 7580033"/>
              <a:gd name="connsiteY4" fmla="*/ 0 h 349701"/>
              <a:gd name="connsiteX0" fmla="*/ 0 w 7580033"/>
              <a:gd name="connsiteY0" fmla="*/ 349701 h 349701"/>
              <a:gd name="connsiteX1" fmla="*/ 7580033 w 7580033"/>
              <a:gd name="connsiteY1" fmla="*/ 0 h 349701"/>
              <a:gd name="connsiteX2" fmla="*/ 7580033 w 7580033"/>
              <a:gd name="connsiteY2" fmla="*/ 349701 h 349701"/>
              <a:gd name="connsiteX3" fmla="*/ 0 w 7580033"/>
              <a:gd name="connsiteY3" fmla="*/ 349701 h 349701"/>
            </a:gdLst>
            <a:ahLst/>
            <a:cxnLst>
              <a:cxn ang="0">
                <a:pos x="connsiteX0" y="connsiteY0"/>
              </a:cxn>
              <a:cxn ang="0">
                <a:pos x="connsiteX1" y="connsiteY1"/>
              </a:cxn>
              <a:cxn ang="0">
                <a:pos x="connsiteX2" y="connsiteY2"/>
              </a:cxn>
              <a:cxn ang="0">
                <a:pos x="connsiteX3" y="connsiteY3"/>
              </a:cxn>
            </a:cxnLst>
            <a:rect l="l" t="t" r="r" b="b"/>
            <a:pathLst>
              <a:path w="7580033" h="349701">
                <a:moveTo>
                  <a:pt x="0" y="349701"/>
                </a:moveTo>
                <a:lnTo>
                  <a:pt x="7580033" y="0"/>
                </a:lnTo>
                <a:lnTo>
                  <a:pt x="7580033" y="349701"/>
                </a:lnTo>
                <a:lnTo>
                  <a:pt x="0" y="349701"/>
                </a:lnTo>
                <a:close/>
              </a:path>
            </a:pathLst>
          </a:custGeom>
          <a:solidFill>
            <a:srgbClr val="10C1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854"/>
          </a:p>
        </p:txBody>
      </p:sp>
      <p:sp>
        <p:nvSpPr>
          <p:cNvPr id="154" name="Subtitle 2">
            <a:extLst>
              <a:ext uri="{FF2B5EF4-FFF2-40B4-BE49-F238E27FC236}">
                <a16:creationId xmlns:a16="http://schemas.microsoft.com/office/drawing/2014/main" id="{5BBB2DEC-F6D8-438F-B664-E7B759107B31}"/>
              </a:ext>
            </a:extLst>
          </p:cNvPr>
          <p:cNvSpPr/>
          <p:nvPr/>
        </p:nvSpPr>
        <p:spPr>
          <a:xfrm>
            <a:off x="303839" y="5805656"/>
            <a:ext cx="4445521" cy="1058087"/>
          </a:xfrm>
          <a:prstGeom prst="rect">
            <a:avLst/>
          </a:prstGeom>
          <a:noFill/>
          <a:ln cap="flat">
            <a:noFill/>
            <a:prstDash val="solid"/>
          </a:ln>
        </p:spPr>
        <p:txBody>
          <a:bodyPr vert="horz" wrap="square" lIns="84431" tIns="42216" rIns="84431" bIns="42216" anchor="t" anchorCtr="0" compatLnSpc="0">
            <a:spAutoFit/>
          </a:bodyPr>
          <a:lstStyle/>
          <a:p>
            <a:pPr algn="just" rtl="1" fontAlgn="base"/>
            <a:r>
              <a:rPr lang="fr-FR" sz="1133" dirty="0">
                <a:latin typeface="Tahoma" panose="020B0604030504040204" pitchFamily="34" charset="0"/>
                <a:ea typeface="Tahoma" panose="020B0604030504040204" pitchFamily="34" charset="0"/>
                <a:cs typeface="Tahoma" panose="020B0604030504040204" pitchFamily="34" charset="0"/>
              </a:rPr>
              <a:t>2020</a:t>
            </a:r>
            <a:r>
              <a:rPr lang="ar-DZ" sz="1133" dirty="0">
                <a:latin typeface="Tahoma" panose="020B0604030504040204" pitchFamily="34" charset="0"/>
                <a:ea typeface="Tahoma" panose="020B0604030504040204" pitchFamily="34" charset="0"/>
                <a:cs typeface="Tahoma" panose="020B0604030504040204" pitchFamily="34" charset="0"/>
              </a:rPr>
              <a:t> </a:t>
            </a:r>
            <a:r>
              <a:rPr lang="ar-MA" sz="1133" dirty="0">
                <a:latin typeface="Tahoma" panose="020B0604030504040204" pitchFamily="34" charset="0"/>
                <a:ea typeface="Tahoma" panose="020B0604030504040204" pitchFamily="34" charset="0"/>
                <a:cs typeface="Tahoma" panose="020B0604030504040204" pitchFamily="34" charset="0"/>
              </a:rPr>
              <a:t>–</a:t>
            </a:r>
            <a:r>
              <a:rPr lang="ar-DZ" sz="1133" dirty="0">
                <a:latin typeface="Tahoma" panose="020B0604030504040204" pitchFamily="34" charset="0"/>
                <a:ea typeface="Tahoma" panose="020B0604030504040204" pitchFamily="34" charset="0"/>
                <a:cs typeface="Tahoma" panose="020B0604030504040204" pitchFamily="34" charset="0"/>
              </a:rPr>
              <a:t> </a:t>
            </a:r>
            <a:r>
              <a:rPr lang="fr-FR" sz="1133" dirty="0">
                <a:latin typeface="Tahoma" panose="020B0604030504040204" pitchFamily="34" charset="0"/>
                <a:ea typeface="Tahoma" panose="020B0604030504040204" pitchFamily="34" charset="0"/>
                <a:cs typeface="Tahoma" panose="020B0604030504040204" pitchFamily="34" charset="0"/>
              </a:rPr>
              <a:t>2021</a:t>
            </a:r>
            <a:r>
              <a:rPr lang="ar-DZ" sz="1133" dirty="0">
                <a:latin typeface="Tahoma" panose="020B0604030504040204" pitchFamily="34" charset="0"/>
                <a:ea typeface="Tahoma" panose="020B0604030504040204" pitchFamily="34" charset="0"/>
                <a:cs typeface="Tahoma" panose="020B0604030504040204" pitchFamily="34" charset="0"/>
              </a:rPr>
              <a:t> </a:t>
            </a:r>
            <a:r>
              <a:rPr lang="fr-FR" sz="1133" dirty="0">
                <a:latin typeface="Tahoma" panose="020B0604030504040204" pitchFamily="34" charset="0"/>
                <a:ea typeface="Tahoma" panose="020B0604030504040204" pitchFamily="34" charset="0"/>
                <a:cs typeface="Tahoma" panose="020B0604030504040204" pitchFamily="34" charset="0"/>
              </a:rPr>
              <a:t>|</a:t>
            </a:r>
            <a:r>
              <a:rPr lang="ar-MA" sz="1133" b="1" dirty="0">
                <a:latin typeface="Tahoma" panose="020B0604030504040204" pitchFamily="34" charset="0"/>
                <a:ea typeface="Tahoma" panose="020B0604030504040204" pitchFamily="34" charset="0"/>
                <a:cs typeface="Tahoma" panose="020B0604030504040204" pitchFamily="34" charset="0"/>
              </a:rPr>
              <a:t> </a:t>
            </a:r>
            <a:r>
              <a:rPr lang="fr-FR" sz="1133" b="1" dirty="0">
                <a:latin typeface="Tahoma" panose="020B0604030504040204" pitchFamily="34" charset="0"/>
                <a:ea typeface="Tahoma" panose="020B0604030504040204" pitchFamily="34" charset="0"/>
                <a:cs typeface="Tahoma" panose="020B0604030504040204" pitchFamily="34" charset="0"/>
              </a:rPr>
              <a:t> </a:t>
            </a:r>
            <a:r>
              <a:rPr lang="ar-DZ" sz="1200" b="1" dirty="0">
                <a:latin typeface="Tahoma" panose="020B0604030504040204" pitchFamily="34" charset="0"/>
                <a:ea typeface="Tahoma" panose="020B0604030504040204" pitchFamily="34" charset="0"/>
                <a:cs typeface="Tahoma" panose="020B0604030504040204" pitchFamily="34" charset="0"/>
              </a:rPr>
              <a:t>الدبلوم المحصل عليه وكذلك التخصص</a:t>
            </a:r>
            <a:endParaRPr lang="ar-DZ" sz="1133" b="1" dirty="0">
              <a:latin typeface="Tahoma" panose="020B0604030504040204" pitchFamily="34" charset="0"/>
              <a:ea typeface="Tahoma" panose="020B0604030504040204" pitchFamily="34" charset="0"/>
              <a:cs typeface="Tahoma" panose="020B0604030504040204" pitchFamily="34" charset="0"/>
            </a:endParaRPr>
          </a:p>
          <a:p>
            <a:pPr algn="just" rtl="1" fontAlgn="base"/>
            <a:r>
              <a:rPr lang="ar-DZ" sz="1295" dirty="0">
                <a:latin typeface="Tahoma" panose="020B0604030504040204" pitchFamily="34" charset="0"/>
                <a:ea typeface="Tahoma" panose="020B0604030504040204" pitchFamily="34" charset="0"/>
                <a:cs typeface="Tahoma" panose="020B0604030504040204" pitchFamily="34" charset="0"/>
              </a:rPr>
              <a:t>إسم الكلية أو المدرسة العليا أو المعهد</a:t>
            </a:r>
            <a:endParaRPr lang="fr-FR" sz="1295" dirty="0">
              <a:latin typeface="Tahoma" panose="020B0604030504040204" pitchFamily="34" charset="0"/>
              <a:ea typeface="Tahoma" panose="020B0604030504040204" pitchFamily="34" charset="0"/>
              <a:cs typeface="Tahoma" panose="020B0604030504040204" pitchFamily="34" charset="0"/>
            </a:endParaRPr>
          </a:p>
          <a:p>
            <a:pPr algn="just" rtl="1" fontAlgn="base"/>
            <a:endParaRPr lang="ar-MA" sz="1295" dirty="0">
              <a:latin typeface="Tahoma" panose="020B0604030504040204" pitchFamily="34" charset="0"/>
              <a:ea typeface="Tahoma" panose="020B0604030504040204" pitchFamily="34" charset="0"/>
              <a:cs typeface="Tahoma" panose="020B0604030504040204" pitchFamily="34" charset="0"/>
            </a:endParaRPr>
          </a:p>
          <a:p>
            <a:pPr algn="just" rtl="1" fontAlgn="base"/>
            <a:r>
              <a:rPr lang="fr-FR" sz="1133" dirty="0">
                <a:latin typeface="Tahoma" panose="020B0604030504040204" pitchFamily="34" charset="0"/>
                <a:ea typeface="Tahoma" panose="020B0604030504040204" pitchFamily="34" charset="0"/>
                <a:cs typeface="Tahoma" panose="020B0604030504040204" pitchFamily="34" charset="0"/>
              </a:rPr>
              <a:t>2020</a:t>
            </a:r>
            <a:r>
              <a:rPr lang="ar-DZ" sz="1133" dirty="0">
                <a:latin typeface="Tahoma" panose="020B0604030504040204" pitchFamily="34" charset="0"/>
                <a:ea typeface="Tahoma" panose="020B0604030504040204" pitchFamily="34" charset="0"/>
                <a:cs typeface="Tahoma" panose="020B0604030504040204" pitchFamily="34" charset="0"/>
              </a:rPr>
              <a:t> </a:t>
            </a:r>
            <a:r>
              <a:rPr lang="ar-MA" sz="1133" dirty="0">
                <a:latin typeface="Tahoma" panose="020B0604030504040204" pitchFamily="34" charset="0"/>
                <a:ea typeface="Tahoma" panose="020B0604030504040204" pitchFamily="34" charset="0"/>
                <a:cs typeface="Tahoma" panose="020B0604030504040204" pitchFamily="34" charset="0"/>
              </a:rPr>
              <a:t>–</a:t>
            </a:r>
            <a:r>
              <a:rPr lang="ar-DZ" sz="1133" dirty="0">
                <a:latin typeface="Tahoma" panose="020B0604030504040204" pitchFamily="34" charset="0"/>
                <a:ea typeface="Tahoma" panose="020B0604030504040204" pitchFamily="34" charset="0"/>
                <a:cs typeface="Tahoma" panose="020B0604030504040204" pitchFamily="34" charset="0"/>
              </a:rPr>
              <a:t> </a:t>
            </a:r>
            <a:r>
              <a:rPr lang="fr-FR" sz="1133" dirty="0">
                <a:latin typeface="Tahoma" panose="020B0604030504040204" pitchFamily="34" charset="0"/>
                <a:ea typeface="Tahoma" panose="020B0604030504040204" pitchFamily="34" charset="0"/>
                <a:cs typeface="Tahoma" panose="020B0604030504040204" pitchFamily="34" charset="0"/>
              </a:rPr>
              <a:t>2021</a:t>
            </a:r>
            <a:r>
              <a:rPr lang="ar-DZ" sz="1133" dirty="0">
                <a:latin typeface="Tahoma" panose="020B0604030504040204" pitchFamily="34" charset="0"/>
                <a:ea typeface="Tahoma" panose="020B0604030504040204" pitchFamily="34" charset="0"/>
                <a:cs typeface="Tahoma" panose="020B0604030504040204" pitchFamily="34" charset="0"/>
              </a:rPr>
              <a:t> </a:t>
            </a:r>
            <a:r>
              <a:rPr lang="fr-FR" sz="1133" dirty="0">
                <a:latin typeface="Tahoma" panose="020B0604030504040204" pitchFamily="34" charset="0"/>
                <a:ea typeface="Tahoma" panose="020B0604030504040204" pitchFamily="34" charset="0"/>
                <a:cs typeface="Tahoma" panose="020B0604030504040204" pitchFamily="34" charset="0"/>
              </a:rPr>
              <a:t>|</a:t>
            </a:r>
            <a:r>
              <a:rPr lang="ar-MA" sz="1133" b="1" dirty="0">
                <a:latin typeface="Tahoma" panose="020B0604030504040204" pitchFamily="34" charset="0"/>
                <a:ea typeface="Tahoma" panose="020B0604030504040204" pitchFamily="34" charset="0"/>
                <a:cs typeface="Tahoma" panose="020B0604030504040204" pitchFamily="34" charset="0"/>
              </a:rPr>
              <a:t> </a:t>
            </a:r>
            <a:r>
              <a:rPr lang="fr-FR" sz="1133" b="1" dirty="0">
                <a:latin typeface="Tahoma" panose="020B0604030504040204" pitchFamily="34" charset="0"/>
                <a:ea typeface="Tahoma" panose="020B0604030504040204" pitchFamily="34" charset="0"/>
                <a:cs typeface="Tahoma" panose="020B0604030504040204" pitchFamily="34" charset="0"/>
              </a:rPr>
              <a:t> </a:t>
            </a:r>
            <a:r>
              <a:rPr lang="ar-DZ" sz="1200" b="1" dirty="0">
                <a:latin typeface="Tahoma" panose="020B0604030504040204" pitchFamily="34" charset="0"/>
                <a:ea typeface="Tahoma" panose="020B0604030504040204" pitchFamily="34" charset="0"/>
                <a:cs typeface="Tahoma" panose="020B0604030504040204" pitchFamily="34" charset="0"/>
              </a:rPr>
              <a:t>الدبلوم المحصل عليه وكذلك التخصص</a:t>
            </a:r>
            <a:endParaRPr lang="ar-DZ" sz="1133" b="1" dirty="0">
              <a:latin typeface="Tahoma" panose="020B0604030504040204" pitchFamily="34" charset="0"/>
              <a:ea typeface="Tahoma" panose="020B0604030504040204" pitchFamily="34" charset="0"/>
              <a:cs typeface="Tahoma" panose="020B0604030504040204" pitchFamily="34" charset="0"/>
            </a:endParaRPr>
          </a:p>
          <a:p>
            <a:pPr algn="just" rtl="1" fontAlgn="base"/>
            <a:r>
              <a:rPr lang="ar-DZ" sz="1295" dirty="0">
                <a:latin typeface="Tahoma" panose="020B0604030504040204" pitchFamily="34" charset="0"/>
                <a:ea typeface="Tahoma" panose="020B0604030504040204" pitchFamily="34" charset="0"/>
                <a:cs typeface="Tahoma" panose="020B0604030504040204" pitchFamily="34" charset="0"/>
              </a:rPr>
              <a:t>إسم الكلية أو المدرسة العليا أو المعهد</a:t>
            </a:r>
            <a:endParaRPr lang="ar-MA" sz="1295" dirty="0">
              <a:latin typeface="Tahoma" panose="020B0604030504040204" pitchFamily="34" charset="0"/>
              <a:ea typeface="Tahoma" panose="020B0604030504040204" pitchFamily="34" charset="0"/>
              <a:cs typeface="Tahoma" panose="020B0604030504040204" pitchFamily="34" charset="0"/>
            </a:endParaRPr>
          </a:p>
        </p:txBody>
      </p:sp>
      <p:sp>
        <p:nvSpPr>
          <p:cNvPr id="100" name="Rectangle: Diagonal Corners Rounded 99">
            <a:extLst>
              <a:ext uri="{FF2B5EF4-FFF2-40B4-BE49-F238E27FC236}">
                <a16:creationId xmlns:a16="http://schemas.microsoft.com/office/drawing/2014/main" id="{926225B1-92EE-4A0C-AC6B-949FFF2515BB}"/>
              </a:ext>
            </a:extLst>
          </p:cNvPr>
          <p:cNvSpPr/>
          <p:nvPr/>
        </p:nvSpPr>
        <p:spPr>
          <a:xfrm>
            <a:off x="5573885" y="6087530"/>
            <a:ext cx="1870465" cy="349702"/>
          </a:xfrm>
          <a:prstGeom prst="round2Diag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738"/>
              </a:spcAft>
              <a:buSzPct val="150000"/>
            </a:pPr>
            <a:r>
              <a:rPr lang="ar-MA" sz="1600" b="1" dirty="0">
                <a:solidFill>
                  <a:srgbClr val="10C1D8"/>
                </a:solidFill>
                <a:latin typeface="Tahoma" panose="020B0604030504040204" pitchFamily="34" charset="0"/>
                <a:ea typeface="Tahoma" panose="020B0604030504040204" pitchFamily="34" charset="0"/>
                <a:cs typeface="Tahoma" panose="020B0604030504040204" pitchFamily="34" charset="0"/>
              </a:rPr>
              <a:t>اللغـات</a:t>
            </a:r>
            <a:endParaRPr lang="fr-FR" sz="1600" b="1" dirty="0">
              <a:solidFill>
                <a:srgbClr val="10C1D8"/>
              </a:solidFill>
              <a:latin typeface="Tahoma" panose="020B0604030504040204" pitchFamily="34" charset="0"/>
              <a:ea typeface="Tahoma" panose="020B0604030504040204" pitchFamily="34" charset="0"/>
              <a:cs typeface="Tahoma" panose="020B0604030504040204" pitchFamily="34" charset="0"/>
            </a:endParaRPr>
          </a:p>
        </p:txBody>
      </p:sp>
      <p:sp>
        <p:nvSpPr>
          <p:cNvPr id="230" name="Rectangle 229">
            <a:extLst>
              <a:ext uri="{FF2B5EF4-FFF2-40B4-BE49-F238E27FC236}">
                <a16:creationId xmlns:a16="http://schemas.microsoft.com/office/drawing/2014/main" id="{8E150D84-A9E5-49D5-8FB8-CB3A321CAD80}"/>
              </a:ext>
            </a:extLst>
          </p:cNvPr>
          <p:cNvSpPr/>
          <p:nvPr/>
        </p:nvSpPr>
        <p:spPr>
          <a:xfrm>
            <a:off x="5004824" y="6576097"/>
            <a:ext cx="2415661" cy="646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31" tIns="42216" rIns="84431" bIns="42216" numCol="1" spcCol="0" rtlCol="0" fromWordArt="0" anchor="t" anchorCtr="0" forceAA="0" compatLnSpc="1">
            <a:prstTxWarp prst="textNoShape">
              <a:avLst/>
            </a:prstTxWarp>
            <a:spAutoFit/>
          </a:bodyPr>
          <a:lstStyle/>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95" dirty="0">
                <a:solidFill>
                  <a:schemeClr val="bg1"/>
                </a:solidFill>
                <a:latin typeface="Tahoma" panose="020B0604030504040204" pitchFamily="34" charset="0"/>
                <a:ea typeface="Tahoma" panose="020B0604030504040204" pitchFamily="34" charset="0"/>
                <a:cs typeface="Tahoma" panose="020B0604030504040204" pitchFamily="34" charset="0"/>
              </a:rPr>
              <a:t>العربية : المستوى</a:t>
            </a:r>
            <a:endParaRPr lang="ar-DZ"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00" dirty="0">
                <a:solidFill>
                  <a:schemeClr val="bg1"/>
                </a:solidFill>
                <a:latin typeface="Tahoma" panose="020B0604030504040204" pitchFamily="34" charset="0"/>
                <a:ea typeface="Tahoma" panose="020B0604030504040204" pitchFamily="34" charset="0"/>
                <a:cs typeface="Tahoma" panose="020B0604030504040204" pitchFamily="34" charset="0"/>
              </a:rPr>
              <a:t>الإنجليزية : المستوى</a:t>
            </a:r>
          </a:p>
        </p:txBody>
      </p:sp>
      <p:sp>
        <p:nvSpPr>
          <p:cNvPr id="87" name="Rectangle: Diagonal Corners Rounded 86">
            <a:extLst>
              <a:ext uri="{FF2B5EF4-FFF2-40B4-BE49-F238E27FC236}">
                <a16:creationId xmlns:a16="http://schemas.microsoft.com/office/drawing/2014/main" id="{CAB1CAE6-FE83-4D84-B4F0-AF84AA4EFF70}"/>
              </a:ext>
            </a:extLst>
          </p:cNvPr>
          <p:cNvSpPr/>
          <p:nvPr/>
        </p:nvSpPr>
        <p:spPr>
          <a:xfrm>
            <a:off x="5151514" y="7470131"/>
            <a:ext cx="2292836" cy="349702"/>
          </a:xfrm>
          <a:prstGeom prst="round2Diag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738"/>
              </a:spcAft>
              <a:buSzPct val="150000"/>
            </a:pPr>
            <a:r>
              <a:rPr lang="ar-MA" sz="1600" b="1" dirty="0">
                <a:solidFill>
                  <a:srgbClr val="10C1D8"/>
                </a:solidFill>
                <a:latin typeface="Tahoma" panose="020B0604030504040204" pitchFamily="34" charset="0"/>
                <a:ea typeface="Tahoma" panose="020B0604030504040204" pitchFamily="34" charset="0"/>
                <a:cs typeface="Tahoma" panose="020B0604030504040204" pitchFamily="34" charset="0"/>
              </a:rPr>
              <a:t>الإهتمامـات والهوايـات</a:t>
            </a:r>
            <a:endParaRPr lang="fr-FR" sz="1600" b="1" dirty="0">
              <a:solidFill>
                <a:srgbClr val="10C1D8"/>
              </a:solidFill>
              <a:latin typeface="Tahoma" panose="020B0604030504040204" pitchFamily="34" charset="0"/>
              <a:ea typeface="Tahoma" panose="020B0604030504040204" pitchFamily="34" charset="0"/>
              <a:cs typeface="Tahoma" panose="020B0604030504040204" pitchFamily="34" charset="0"/>
            </a:endParaRPr>
          </a:p>
        </p:txBody>
      </p:sp>
      <p:sp>
        <p:nvSpPr>
          <p:cNvPr id="88" name="Subtitle 2">
            <a:extLst>
              <a:ext uri="{FF2B5EF4-FFF2-40B4-BE49-F238E27FC236}">
                <a16:creationId xmlns:a16="http://schemas.microsoft.com/office/drawing/2014/main" id="{C52A149F-8DA0-4BA0-9455-318DFFD32710}"/>
              </a:ext>
            </a:extLst>
          </p:cNvPr>
          <p:cNvSpPr/>
          <p:nvPr/>
        </p:nvSpPr>
        <p:spPr>
          <a:xfrm>
            <a:off x="5004824" y="7978521"/>
            <a:ext cx="2439526" cy="950302"/>
          </a:xfrm>
          <a:prstGeom prst="rect">
            <a:avLst/>
          </a:prstGeom>
          <a:noFill/>
          <a:ln cap="flat">
            <a:noFill/>
            <a:prstDash val="solid"/>
          </a:ln>
        </p:spPr>
        <p:txBody>
          <a:bodyPr vert="horz" wrap="square" lIns="84431" tIns="42216" rIns="84431" bIns="42216" anchor="t" anchorCtr="0" compatLnSpc="0">
            <a:spAutoFit/>
          </a:bodyPr>
          <a:lstStyle/>
          <a:p>
            <a:pPr marL="185738" indent="-93663" algn="just" rtl="1" fontAlgn="base">
              <a:spcBef>
                <a:spcPts val="600"/>
              </a:spcBef>
              <a:spcAft>
                <a:spcPts val="600"/>
              </a:spcAft>
              <a:buFont typeface="Wingdings" panose="05000000000000000000" pitchFamily="2" charset="2"/>
              <a:buChar char="§"/>
              <a:tabLst>
                <a:tab pos="0" algn="l"/>
              </a:tabLst>
            </a:pPr>
            <a:r>
              <a:rPr lang="ar-DZ" sz="1200" dirty="0">
                <a:solidFill>
                  <a:schemeClr val="bg1"/>
                </a:solidFill>
                <a:latin typeface="Tahoma" panose="020B0604030504040204" pitchFamily="34" charset="0"/>
                <a:ea typeface="Tahoma" panose="020B0604030504040204" pitchFamily="34" charset="0"/>
                <a:cs typeface="Tahoma" panose="020B0604030504040204" pitchFamily="34" charset="0"/>
              </a:rPr>
              <a:t>القراءة(,,,,,)</a:t>
            </a:r>
          </a:p>
          <a:p>
            <a:pPr marL="185738" indent="-93663" algn="just" rtl="1" fontAlgn="base">
              <a:spcBef>
                <a:spcPts val="600"/>
              </a:spcBef>
              <a:spcAft>
                <a:spcPts val="600"/>
              </a:spcAft>
              <a:buFont typeface="Wingdings" panose="05000000000000000000" pitchFamily="2" charset="2"/>
              <a:buChar char="§"/>
              <a:tabLst>
                <a:tab pos="0" algn="l"/>
              </a:tabLst>
            </a:pPr>
            <a:r>
              <a:rPr lang="ar-DZ" sz="1200" dirty="0">
                <a:solidFill>
                  <a:schemeClr val="bg1"/>
                </a:solidFill>
                <a:latin typeface="Tahoma" panose="020B0604030504040204" pitchFamily="34" charset="0"/>
                <a:ea typeface="Tahoma" panose="020B0604030504040204" pitchFamily="34" charset="0"/>
                <a:cs typeface="Tahoma" panose="020B0604030504040204" pitchFamily="34" charset="0"/>
              </a:rPr>
              <a:t>الرياضة(,,,,)</a:t>
            </a:r>
          </a:p>
          <a:p>
            <a:pPr marL="185738" indent="-93663" algn="just" rtl="1" fontAlgn="base">
              <a:spcBef>
                <a:spcPts val="600"/>
              </a:spcBef>
              <a:spcAft>
                <a:spcPts val="600"/>
              </a:spcAft>
              <a:buFont typeface="Wingdings" panose="05000000000000000000" pitchFamily="2" charset="2"/>
              <a:buChar char="§"/>
              <a:tabLst>
                <a:tab pos="0" algn="l"/>
              </a:tabLst>
            </a:pPr>
            <a:r>
              <a:rPr lang="ar-DZ" sz="1200" dirty="0">
                <a:solidFill>
                  <a:schemeClr val="bg1"/>
                </a:solidFill>
                <a:latin typeface="Tahoma" panose="020B0604030504040204" pitchFamily="34" charset="0"/>
                <a:ea typeface="Tahoma" panose="020B0604030504040204" pitchFamily="34" charset="0"/>
                <a:cs typeface="Tahoma" panose="020B0604030504040204" pitchFamily="34" charset="0"/>
              </a:rPr>
              <a:t>السفر,,,,,</a:t>
            </a:r>
            <a:endParaRPr lang="ar-MA"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9" name="Rectangle 88">
            <a:extLst>
              <a:ext uri="{FF2B5EF4-FFF2-40B4-BE49-F238E27FC236}">
                <a16:creationId xmlns:a16="http://schemas.microsoft.com/office/drawing/2014/main" id="{5BEBB259-24D6-42A6-A84C-39F1F5978D20}"/>
              </a:ext>
            </a:extLst>
          </p:cNvPr>
          <p:cNvSpPr/>
          <p:nvPr/>
        </p:nvSpPr>
        <p:spPr>
          <a:xfrm>
            <a:off x="115325" y="7540546"/>
            <a:ext cx="2304000" cy="1380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31" tIns="42216" rIns="84431" bIns="42216" numCol="1" spcCol="0" rtlCol="0" fromWordArt="0" anchor="t" anchorCtr="0" forceAA="0" compatLnSpc="1">
            <a:prstTxWarp prst="textNoShape">
              <a:avLst/>
            </a:prstTxWarp>
            <a:spAutoFit/>
          </a:bodyPr>
          <a:lstStyle/>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95" dirty="0">
                <a:solidFill>
                  <a:schemeClr val="tx1"/>
                </a:solidFill>
                <a:latin typeface="Tahoma" panose="020B0604030504040204" pitchFamily="34" charset="0"/>
                <a:ea typeface="Tahoma" panose="020B0604030504040204" pitchFamily="34" charset="0"/>
                <a:cs typeface="Tahoma" panose="020B0604030504040204" pitchFamily="34" charset="0"/>
              </a:rPr>
              <a:t>المهارة </a:t>
            </a:r>
            <a:r>
              <a:rPr lang="fr-FR" sz="1295" dirty="0">
                <a:solidFill>
                  <a:schemeClr val="tx1"/>
                </a:solidFill>
                <a:latin typeface="Tahoma" panose="020B0604030504040204" pitchFamily="34" charset="0"/>
                <a:ea typeface="Tahoma" panose="020B0604030504040204" pitchFamily="34" charset="0"/>
                <a:cs typeface="Tahoma" panose="020B0604030504040204" pitchFamily="34" charset="0"/>
              </a:rPr>
              <a:t>5</a:t>
            </a:r>
          </a:p>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95" dirty="0">
                <a:solidFill>
                  <a:schemeClr val="tx1"/>
                </a:solidFill>
                <a:latin typeface="Tahoma" panose="020B0604030504040204" pitchFamily="34" charset="0"/>
                <a:ea typeface="Tahoma" panose="020B0604030504040204" pitchFamily="34" charset="0"/>
                <a:cs typeface="Tahoma" panose="020B0604030504040204" pitchFamily="34" charset="0"/>
              </a:rPr>
              <a:t>المهارة </a:t>
            </a:r>
            <a:r>
              <a:rPr lang="fr-FR" sz="1295" dirty="0">
                <a:solidFill>
                  <a:schemeClr val="tx1"/>
                </a:solidFill>
                <a:latin typeface="Tahoma" panose="020B0604030504040204" pitchFamily="34" charset="0"/>
                <a:ea typeface="Tahoma" panose="020B0604030504040204" pitchFamily="34" charset="0"/>
                <a:cs typeface="Tahoma" panose="020B0604030504040204" pitchFamily="34" charset="0"/>
              </a:rPr>
              <a:t>6</a:t>
            </a:r>
          </a:p>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95" dirty="0">
                <a:solidFill>
                  <a:schemeClr val="tx1"/>
                </a:solidFill>
                <a:latin typeface="Tahoma" panose="020B0604030504040204" pitchFamily="34" charset="0"/>
                <a:ea typeface="Tahoma" panose="020B0604030504040204" pitchFamily="34" charset="0"/>
                <a:cs typeface="Tahoma" panose="020B0604030504040204" pitchFamily="34" charset="0"/>
              </a:rPr>
              <a:t>المهارة </a:t>
            </a:r>
            <a:r>
              <a:rPr lang="fr-FR" sz="1295" dirty="0">
                <a:solidFill>
                  <a:schemeClr val="tx1"/>
                </a:solidFill>
                <a:latin typeface="Tahoma" panose="020B0604030504040204" pitchFamily="34" charset="0"/>
                <a:ea typeface="Tahoma" panose="020B0604030504040204" pitchFamily="34" charset="0"/>
                <a:cs typeface="Tahoma" panose="020B0604030504040204" pitchFamily="34" charset="0"/>
              </a:rPr>
              <a:t>7</a:t>
            </a:r>
          </a:p>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95" dirty="0">
                <a:solidFill>
                  <a:schemeClr val="tx1"/>
                </a:solidFill>
                <a:latin typeface="Tahoma" panose="020B0604030504040204" pitchFamily="34" charset="0"/>
                <a:ea typeface="Tahoma" panose="020B0604030504040204" pitchFamily="34" charset="0"/>
                <a:cs typeface="Tahoma" panose="020B0604030504040204" pitchFamily="34" charset="0"/>
              </a:rPr>
              <a:t>المهارة </a:t>
            </a:r>
            <a:r>
              <a:rPr lang="fr-FR" sz="1295" dirty="0">
                <a:solidFill>
                  <a:schemeClr val="tx1"/>
                </a:solidFill>
                <a:latin typeface="Tahoma" panose="020B0604030504040204" pitchFamily="34" charset="0"/>
                <a:ea typeface="Tahoma" panose="020B0604030504040204" pitchFamily="34" charset="0"/>
                <a:cs typeface="Tahoma" panose="020B0604030504040204" pitchFamily="34" charset="0"/>
              </a:rPr>
              <a:t>8</a:t>
            </a:r>
          </a:p>
        </p:txBody>
      </p:sp>
      <p:sp>
        <p:nvSpPr>
          <p:cNvPr id="91" name="Rectangle 90">
            <a:extLst>
              <a:ext uri="{FF2B5EF4-FFF2-40B4-BE49-F238E27FC236}">
                <a16:creationId xmlns:a16="http://schemas.microsoft.com/office/drawing/2014/main" id="{20DDE9BF-2B9F-4720-9BF3-B38D9A9407DA}"/>
              </a:ext>
            </a:extLst>
          </p:cNvPr>
          <p:cNvSpPr/>
          <p:nvPr/>
        </p:nvSpPr>
        <p:spPr>
          <a:xfrm>
            <a:off x="2985871" y="9099458"/>
            <a:ext cx="1786066" cy="33207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rtlCol="0" anchor="t" anchorCtr="0">
            <a:spAutoFit/>
          </a:bodyPr>
          <a:lstStyle/>
          <a:p>
            <a:pPr algn="ctr" rtl="1">
              <a:lnSpc>
                <a:spcPct val="107000"/>
              </a:lnSpc>
              <a:spcAft>
                <a:spcPts val="738"/>
              </a:spcAft>
              <a:buSzPct val="150000"/>
            </a:pPr>
            <a:r>
              <a:rPr lang="ar-DZ" sz="1600" b="1" dirty="0">
                <a:solidFill>
                  <a:srgbClr val="10C1D8"/>
                </a:solidFill>
                <a:latin typeface="Tahoma" panose="020B0604030504040204" pitchFamily="34" charset="0"/>
                <a:ea typeface="Tahoma" panose="020B0604030504040204" pitchFamily="34" charset="0"/>
                <a:cs typeface="Tahoma" panose="020B0604030504040204" pitchFamily="34" charset="0"/>
              </a:rPr>
              <a:t>الدورات التدريــبة</a:t>
            </a:r>
            <a:endParaRPr lang="fr-FR" sz="1600" b="1" dirty="0">
              <a:solidFill>
                <a:srgbClr val="10C1D8"/>
              </a:solidFill>
              <a:latin typeface="Tahoma" panose="020B0604030504040204" pitchFamily="34" charset="0"/>
              <a:ea typeface="Tahoma" panose="020B0604030504040204" pitchFamily="34" charset="0"/>
              <a:cs typeface="Tahoma" panose="020B0604030504040204" pitchFamily="34" charset="0"/>
            </a:endParaRPr>
          </a:p>
        </p:txBody>
      </p:sp>
      <p:sp>
        <p:nvSpPr>
          <p:cNvPr id="94" name="Subtitle 2">
            <a:extLst>
              <a:ext uri="{FF2B5EF4-FFF2-40B4-BE49-F238E27FC236}">
                <a16:creationId xmlns:a16="http://schemas.microsoft.com/office/drawing/2014/main" id="{67BD708D-E0F6-40DD-8C90-D4711C4D402C}"/>
              </a:ext>
            </a:extLst>
          </p:cNvPr>
          <p:cNvSpPr/>
          <p:nvPr/>
        </p:nvSpPr>
        <p:spPr>
          <a:xfrm>
            <a:off x="303839" y="9580254"/>
            <a:ext cx="4445521" cy="648809"/>
          </a:xfrm>
          <a:prstGeom prst="rect">
            <a:avLst/>
          </a:prstGeom>
          <a:noFill/>
          <a:ln cap="flat">
            <a:noFill/>
            <a:prstDash val="solid"/>
          </a:ln>
        </p:spPr>
        <p:txBody>
          <a:bodyPr vert="horz" wrap="square" lIns="84431" tIns="42216" rIns="84431" bIns="42216" anchor="t" anchorCtr="0" compatLnSpc="0">
            <a:spAutoFit/>
          </a:bodyPr>
          <a:lstStyle/>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95" dirty="0">
                <a:latin typeface="Tahoma" panose="020B0604030504040204" pitchFamily="34" charset="0"/>
                <a:ea typeface="Tahoma" panose="020B0604030504040204" pitchFamily="34" charset="0"/>
                <a:cs typeface="Tahoma" panose="020B0604030504040204" pitchFamily="34" charset="0"/>
              </a:rPr>
              <a:t>نص وهمي بإمكانك إدراج التدريب الذي قمت به هنا</a:t>
            </a:r>
            <a:endParaRPr lang="fr-FR" sz="1295" dirty="0">
              <a:latin typeface="Tahoma" panose="020B0604030504040204" pitchFamily="34" charset="0"/>
              <a:ea typeface="Tahoma" panose="020B0604030504040204" pitchFamily="34" charset="0"/>
              <a:cs typeface="Tahoma" panose="020B0604030504040204" pitchFamily="34" charset="0"/>
            </a:endParaRPr>
          </a:p>
          <a:p>
            <a:pPr marL="185738" indent="-93663" algn="just" rtl="1" fontAlgn="base">
              <a:lnSpc>
                <a:spcPct val="107000"/>
              </a:lnSpc>
              <a:spcBef>
                <a:spcPts val="600"/>
              </a:spcBef>
              <a:spcAft>
                <a:spcPts val="600"/>
              </a:spcAft>
              <a:buFont typeface="Wingdings" panose="05000000000000000000" pitchFamily="2" charset="2"/>
              <a:buChar char="§"/>
              <a:tabLst>
                <a:tab pos="0" algn="l"/>
              </a:tabLst>
            </a:pPr>
            <a:r>
              <a:rPr lang="ar-DZ" sz="1295" dirty="0">
                <a:latin typeface="Tahoma" panose="020B0604030504040204" pitchFamily="34" charset="0"/>
                <a:ea typeface="Tahoma" panose="020B0604030504040204" pitchFamily="34" charset="0"/>
                <a:cs typeface="Tahoma" panose="020B0604030504040204" pitchFamily="34" charset="0"/>
              </a:rPr>
              <a:t>نص وهمي بإمكانك إدراج التدريب الذي قمت به هنا</a:t>
            </a:r>
            <a:endParaRPr lang="en-US" sz="1295" dirty="0">
              <a:latin typeface="Tahoma" panose="020B0604030504040204" pitchFamily="34" charset="0"/>
              <a:ea typeface="Tahoma" panose="020B0604030504040204" pitchFamily="34" charset="0"/>
              <a:cs typeface="Tahoma" panose="020B0604030504040204" pitchFamily="34" charset="0"/>
            </a:endParaRPr>
          </a:p>
        </p:txBody>
      </p:sp>
      <p:grpSp>
        <p:nvGrpSpPr>
          <p:cNvPr id="34" name="Group 33">
            <a:extLst>
              <a:ext uri="{FF2B5EF4-FFF2-40B4-BE49-F238E27FC236}">
                <a16:creationId xmlns:a16="http://schemas.microsoft.com/office/drawing/2014/main" id="{9A350BE6-97F8-4303-9EC3-789184A2A76B}"/>
              </a:ext>
            </a:extLst>
          </p:cNvPr>
          <p:cNvGrpSpPr/>
          <p:nvPr/>
        </p:nvGrpSpPr>
        <p:grpSpPr>
          <a:xfrm>
            <a:off x="2285479" y="948984"/>
            <a:ext cx="2511828" cy="1142237"/>
            <a:chOff x="2285479" y="948984"/>
            <a:chExt cx="2511828" cy="1142237"/>
          </a:xfrm>
        </p:grpSpPr>
        <p:grpSp>
          <p:nvGrpSpPr>
            <p:cNvPr id="35" name="Group 34">
              <a:extLst>
                <a:ext uri="{FF2B5EF4-FFF2-40B4-BE49-F238E27FC236}">
                  <a16:creationId xmlns:a16="http://schemas.microsoft.com/office/drawing/2014/main" id="{ACB97F7A-139F-447D-B2E6-6B162C3191DC}"/>
                </a:ext>
              </a:extLst>
            </p:cNvPr>
            <p:cNvGrpSpPr/>
            <p:nvPr/>
          </p:nvGrpSpPr>
          <p:grpSpPr>
            <a:xfrm>
              <a:off x="2285479" y="994966"/>
              <a:ext cx="2466827" cy="1047572"/>
              <a:chOff x="5176007" y="6021"/>
              <a:chExt cx="2372702" cy="970584"/>
            </a:xfrm>
          </p:grpSpPr>
          <p:grpSp>
            <p:nvGrpSpPr>
              <p:cNvPr id="39" name="Group 38">
                <a:extLst>
                  <a:ext uri="{FF2B5EF4-FFF2-40B4-BE49-F238E27FC236}">
                    <a16:creationId xmlns:a16="http://schemas.microsoft.com/office/drawing/2014/main" id="{19CE6E4B-CDFF-4E87-AC01-45AA4759F1F0}"/>
                  </a:ext>
                </a:extLst>
              </p:cNvPr>
              <p:cNvGrpSpPr/>
              <p:nvPr/>
            </p:nvGrpSpPr>
            <p:grpSpPr>
              <a:xfrm>
                <a:off x="5176007" y="6021"/>
                <a:ext cx="2050642" cy="970088"/>
                <a:chOff x="3642201" y="8241"/>
                <a:chExt cx="2050642" cy="970088"/>
              </a:xfrm>
            </p:grpSpPr>
            <p:sp>
              <p:nvSpPr>
                <p:cNvPr id="44" name="Rectangle 43">
                  <a:extLst>
                    <a:ext uri="{FF2B5EF4-FFF2-40B4-BE49-F238E27FC236}">
                      <a16:creationId xmlns:a16="http://schemas.microsoft.com/office/drawing/2014/main" id="{F47DB121-946A-48A9-AD31-E3A9F6BF4D00}"/>
                    </a:ext>
                  </a:extLst>
                </p:cNvPr>
                <p:cNvSpPr/>
                <p:nvPr/>
              </p:nvSpPr>
              <p:spPr>
                <a:xfrm>
                  <a:off x="3642201" y="798502"/>
                  <a:ext cx="2050642" cy="179827"/>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lnSpc>
                      <a:spcPct val="107000"/>
                    </a:lnSpc>
                    <a:spcAft>
                      <a:spcPts val="738"/>
                    </a:spcAft>
                  </a:pPr>
                  <a:r>
                    <a:rPr lang="ar-DZ" sz="1295" dirty="0">
                      <a:latin typeface="Tahoma" panose="020B0604030504040204" pitchFamily="34" charset="0"/>
                      <a:ea typeface="Tahoma" panose="020B0604030504040204" pitchFamily="34" charset="0"/>
                      <a:cs typeface="Tahoma" panose="020B0604030504040204" pitchFamily="34" charset="0"/>
                    </a:rPr>
                    <a:t>جدة </a:t>
                  </a:r>
                  <a:r>
                    <a:rPr lang="ar-MA" sz="1295" dirty="0">
                      <a:latin typeface="Tahoma" panose="020B0604030504040204" pitchFamily="34" charset="0"/>
                      <a:ea typeface="Tahoma" panose="020B0604030504040204" pitchFamily="34" charset="0"/>
                      <a:cs typeface="Tahoma" panose="020B0604030504040204" pitchFamily="34" charset="0"/>
                    </a:rPr>
                    <a:t>,</a:t>
                  </a:r>
                  <a:r>
                    <a:rPr lang="ar-DZ" sz="1295" dirty="0">
                      <a:latin typeface="Tahoma" panose="020B0604030504040204" pitchFamily="34" charset="0"/>
                      <a:ea typeface="Tahoma" panose="020B0604030504040204" pitchFamily="34" charset="0"/>
                      <a:cs typeface="Tahoma" panose="020B0604030504040204" pitchFamily="34" charset="0"/>
                    </a:rPr>
                    <a:t> المملكة العربية السعودية</a:t>
                  </a:r>
                  <a:endParaRPr lang="fr-FR" sz="1295" dirty="0">
                    <a:latin typeface="Tahoma" panose="020B0604030504040204" pitchFamily="34" charset="0"/>
                    <a:ea typeface="Tahoma" panose="020B0604030504040204" pitchFamily="34" charset="0"/>
                    <a:cs typeface="Tahoma" panose="020B0604030504040204" pitchFamily="34" charset="0"/>
                  </a:endParaRPr>
                </a:p>
              </p:txBody>
            </p:sp>
            <p:sp>
              <p:nvSpPr>
                <p:cNvPr id="45" name="Rectangle 44">
                  <a:extLst>
                    <a:ext uri="{FF2B5EF4-FFF2-40B4-BE49-F238E27FC236}">
                      <a16:creationId xmlns:a16="http://schemas.microsoft.com/office/drawing/2014/main" id="{CEC42F1B-BE15-4985-9F5D-9A2E50C4BEB3}"/>
                    </a:ext>
                  </a:extLst>
                </p:cNvPr>
                <p:cNvSpPr/>
                <p:nvPr/>
              </p:nvSpPr>
              <p:spPr>
                <a:xfrm>
                  <a:off x="4286688" y="8241"/>
                  <a:ext cx="1406155" cy="18463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r>
                    <a:rPr lang="en-US" sz="1295" dirty="0">
                      <a:latin typeface="Tahoma" panose="020B0604030504040204" pitchFamily="34" charset="0"/>
                      <a:ea typeface="Tahoma" panose="020B0604030504040204" pitchFamily="34" charset="0"/>
                      <a:cs typeface="Tahoma" panose="020B0604030504040204" pitchFamily="34" charset="0"/>
                    </a:rPr>
                    <a:t>0021515400000000</a:t>
                  </a:r>
                </a:p>
              </p:txBody>
            </p:sp>
            <p:sp>
              <p:nvSpPr>
                <p:cNvPr id="46" name="Rectangle 45">
                  <a:extLst>
                    <a:ext uri="{FF2B5EF4-FFF2-40B4-BE49-F238E27FC236}">
                      <a16:creationId xmlns:a16="http://schemas.microsoft.com/office/drawing/2014/main" id="{ABEA4BA9-058D-4488-A536-543B09D628B8}"/>
                    </a:ext>
                  </a:extLst>
                </p:cNvPr>
                <p:cNvSpPr/>
                <p:nvPr/>
              </p:nvSpPr>
              <p:spPr>
                <a:xfrm>
                  <a:off x="3947671" y="384090"/>
                  <a:ext cx="1745172" cy="18463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r>
                    <a:rPr lang="en-US" sz="1295" dirty="0">
                      <a:latin typeface="Tahoma" panose="020B0604030504040204" pitchFamily="34" charset="0"/>
                      <a:ea typeface="Tahoma" panose="020B0604030504040204" pitchFamily="34" charset="0"/>
                      <a:cs typeface="Tahoma" panose="020B0604030504040204" pitchFamily="34" charset="0"/>
                    </a:rPr>
                    <a:t>Contact@Bestfreecv.com</a:t>
                  </a:r>
                  <a:endParaRPr lang="fr-FR" sz="1295" dirty="0">
                    <a:latin typeface="Tahoma" panose="020B0604030504040204" pitchFamily="34" charset="0"/>
                    <a:ea typeface="Tahoma" panose="020B0604030504040204" pitchFamily="34" charset="0"/>
                    <a:cs typeface="Tahoma" panose="020B0604030504040204" pitchFamily="34" charset="0"/>
                  </a:endParaRPr>
                </a:p>
              </p:txBody>
            </p:sp>
          </p:grpSp>
          <p:sp>
            <p:nvSpPr>
              <p:cNvPr id="40" name="شكل حر 78">
                <a:extLst>
                  <a:ext uri="{FF2B5EF4-FFF2-40B4-BE49-F238E27FC236}">
                    <a16:creationId xmlns:a16="http://schemas.microsoft.com/office/drawing/2014/main" id="{FA4959F0-AD3D-4264-B939-E33CE4083B4A}"/>
                  </a:ext>
                </a:extLst>
              </p:cNvPr>
              <p:cNvSpPr>
                <a:spLocks noChangeAspect="1"/>
              </p:cNvSpPr>
              <p:nvPr/>
            </p:nvSpPr>
            <p:spPr>
              <a:xfrm>
                <a:off x="7403775" y="809834"/>
                <a:ext cx="110445" cy="166771"/>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rgbClr val="333333"/>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8694" tIns="49347" rIns="98694" bIns="49347"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1295">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1" name="شكل حر 85">
                <a:extLst>
                  <a:ext uri="{FF2B5EF4-FFF2-40B4-BE49-F238E27FC236}">
                    <a16:creationId xmlns:a16="http://schemas.microsoft.com/office/drawing/2014/main" id="{7B4D0331-51FF-4A7E-92BA-5066F5F8EF58}"/>
                  </a:ext>
                </a:extLst>
              </p:cNvPr>
              <p:cNvSpPr>
                <a:spLocks noChangeAspect="1"/>
              </p:cNvSpPr>
              <p:nvPr/>
            </p:nvSpPr>
            <p:spPr>
              <a:xfrm>
                <a:off x="7372768" y="430691"/>
                <a:ext cx="173132" cy="123446"/>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8694" tIns="49347" rIns="98694" bIns="49347"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1295">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3" name="Freeform: Shape 42">
                <a:extLst>
                  <a:ext uri="{FF2B5EF4-FFF2-40B4-BE49-F238E27FC236}">
                    <a16:creationId xmlns:a16="http://schemas.microsoft.com/office/drawing/2014/main" id="{8C03AEB4-5482-4E44-8C14-57C798BA4FEE}"/>
                  </a:ext>
                </a:extLst>
              </p:cNvPr>
              <p:cNvSpPr/>
              <p:nvPr/>
            </p:nvSpPr>
            <p:spPr>
              <a:xfrm>
                <a:off x="7375577" y="14855"/>
                <a:ext cx="173132" cy="166771"/>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1295">
                  <a:solidFill>
                    <a:schemeClr val="tx1"/>
                  </a:solidFill>
                  <a:latin typeface="Tahoma" panose="020B0604030504040204" pitchFamily="34" charset="0"/>
                  <a:ea typeface="Tahoma" panose="020B0604030504040204" pitchFamily="34" charset="0"/>
                  <a:cs typeface="Tahoma" panose="020B0604030504040204" pitchFamily="34" charset="0"/>
                </a:endParaRPr>
              </a:p>
            </p:txBody>
          </p:sp>
        </p:grpSp>
        <p:sp>
          <p:nvSpPr>
            <p:cNvPr id="36" name="Oval 35">
              <a:extLst>
                <a:ext uri="{FF2B5EF4-FFF2-40B4-BE49-F238E27FC236}">
                  <a16:creationId xmlns:a16="http://schemas.microsoft.com/office/drawing/2014/main" id="{73542EDA-0D60-4576-8CD7-D6A2CADBD38E}"/>
                </a:ext>
              </a:extLst>
            </p:cNvPr>
            <p:cNvSpPr/>
            <p:nvPr/>
          </p:nvSpPr>
          <p:spPr>
            <a:xfrm>
              <a:off x="4527307" y="948984"/>
              <a:ext cx="270000" cy="270000"/>
            </a:xfrm>
            <a:prstGeom prst="ellipse">
              <a:avLst/>
            </a:prstGeom>
            <a:noFill/>
            <a:ln>
              <a:solidFill>
                <a:srgbClr val="3333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7" name="Oval 36">
              <a:extLst>
                <a:ext uri="{FF2B5EF4-FFF2-40B4-BE49-F238E27FC236}">
                  <a16:creationId xmlns:a16="http://schemas.microsoft.com/office/drawing/2014/main" id="{BB2713D9-9606-4D61-B715-E8C626B8F043}"/>
                </a:ext>
              </a:extLst>
            </p:cNvPr>
            <p:cNvSpPr/>
            <p:nvPr/>
          </p:nvSpPr>
          <p:spPr>
            <a:xfrm>
              <a:off x="4520579" y="1384981"/>
              <a:ext cx="270000" cy="270000"/>
            </a:xfrm>
            <a:prstGeom prst="ellipse">
              <a:avLst/>
            </a:prstGeom>
            <a:noFill/>
            <a:ln>
              <a:solidFill>
                <a:srgbClr val="3333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8" name="Oval 37">
              <a:extLst>
                <a:ext uri="{FF2B5EF4-FFF2-40B4-BE49-F238E27FC236}">
                  <a16:creationId xmlns:a16="http://schemas.microsoft.com/office/drawing/2014/main" id="{2F4E8CC2-A50C-4EA1-AD75-5B82C9CA3791}"/>
                </a:ext>
              </a:extLst>
            </p:cNvPr>
            <p:cNvSpPr/>
            <p:nvPr/>
          </p:nvSpPr>
          <p:spPr>
            <a:xfrm>
              <a:off x="4520337" y="1820979"/>
              <a:ext cx="270242" cy="270242"/>
            </a:xfrm>
            <a:prstGeom prst="ellipse">
              <a:avLst/>
            </a:prstGeom>
            <a:noFill/>
            <a:ln>
              <a:solidFill>
                <a:srgbClr val="3333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grpSp>
    </p:spTree>
    <p:extLst>
      <p:ext uri="{BB962C8B-B14F-4D97-AF65-F5344CB8AC3E}">
        <p14:creationId xmlns:p14="http://schemas.microsoft.com/office/powerpoint/2010/main" val="40658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2B224-6A30-4044-8F8E-2454AF594799}"/>
              </a:ext>
            </a:extLst>
          </p:cNvPr>
          <p:cNvSpPr>
            <a:spLocks noGrp="1"/>
          </p:cNvSpPr>
          <p:nvPr>
            <p:ph type="title"/>
          </p:nvPr>
        </p:nvSpPr>
        <p:spPr>
          <a:xfrm>
            <a:off x="377984" y="1929749"/>
            <a:ext cx="6803708" cy="3846822"/>
          </a:xfrm>
        </p:spPr>
        <p:txBody>
          <a:bodyPr wrap="square">
            <a:spAutoFit/>
          </a:bodyPr>
          <a:lstStyle/>
          <a:p>
            <a:pPr rtl="1"/>
            <a:r>
              <a:rPr lang="ar-DZ" sz="1599" dirty="0">
                <a:solidFill>
                  <a:srgbClr val="222222"/>
                </a:solidFill>
                <a:latin typeface="Tahoma" panose="020B0604030504040204" pitchFamily="34" charset="0"/>
                <a:ea typeface="Tahoma" panose="020B0604030504040204" pitchFamily="34" charset="0"/>
                <a:cs typeface="Tahoma" panose="020B0604030504040204" pitchFamily="34" charset="0"/>
              </a:rPr>
              <a:t>© جميع الحقوق محفوظة</a:t>
            </a:r>
            <a:br>
              <a:rPr lang="fr-FR" sz="1599" dirty="0">
                <a:solidFill>
                  <a:srgbClr val="222222"/>
                </a:solidFill>
                <a:latin typeface="Tahoma" panose="020B0604030504040204" pitchFamily="34" charset="0"/>
                <a:ea typeface="Tahoma" panose="020B0604030504040204" pitchFamily="34" charset="0"/>
                <a:cs typeface="Tahoma" panose="020B0604030504040204" pitchFamily="34" charset="0"/>
              </a:rPr>
            </a:br>
            <a:r>
              <a:rPr lang="en-GB" sz="1800" u="sng" dirty="0">
                <a:solidFill>
                  <a:srgbClr val="0000FF"/>
                </a:solidFill>
                <a:effectLst/>
                <a:latin typeface="Times New Roman" panose="02020603050405020304" pitchFamily="18" charset="0"/>
                <a:ea typeface="Calibri" panose="020F0502020204030204" pitchFamily="34" charset="0"/>
                <a:hlinkClick r:id="rId2"/>
              </a:rPr>
              <a:t>https://weldingjobs.pro/cv</a:t>
            </a:r>
            <a:br>
              <a:rPr lang="en-GB" sz="1800" dirty="0">
                <a:effectLst/>
                <a:latin typeface="Times New Roman" panose="02020603050405020304" pitchFamily="18" charset="0"/>
                <a:ea typeface="Calibri" panose="020F0502020204030204" pitchFamily="34" charset="0"/>
              </a:rPr>
            </a:br>
            <a:br>
              <a:rPr lang="fr-FR" sz="1799" dirty="0">
                <a:solidFill>
                  <a:srgbClr val="222222"/>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حقوق الطبع والنشر - يرجى قراءة هذه الرسالة</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هذه القوالب والخطابات المجانية للسيرة الذاتية هي ملك لشركة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BAHLA66 SL </a:t>
            </a: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يمكنك تنزيلها وتعديلها بحرية لاستخدامك الشخصي ولأغراض غير تجارية. لا يجوز إعادة بيع هذه النماذج تحت أي ظرف من الظروف. لا يجوز نسخ هذه المستندات ، أو أي جزء منها ، أو إعادة توزيعها أو استخدامها أو إعادة نشرها على مواقع ويب أخرى دون موافقة خطية مسبقة من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BAHLA66 S.L.</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تذكر إزالة معلومات حقوق النشر هذه قبل تحرير وطباعة سيرتك الذاتية الشخصية</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 </a:t>
            </a: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a:t>
            </a:r>
            <a:b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لأية أسئلة ، اكتب إلى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bahla.works@gmail.com</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اكتشف المزيد من قوالب السيرة الذاتية على</a:t>
            </a:r>
            <a:r>
              <a:rPr lang="en-GB" sz="1800" u="sng" dirty="0">
                <a:solidFill>
                  <a:srgbClr val="0000FF"/>
                </a:solidFill>
                <a:effectLst/>
                <a:latin typeface="Times New Roman" panose="02020603050405020304" pitchFamily="18" charset="0"/>
                <a:ea typeface="Calibri" panose="020F0502020204030204" pitchFamily="34" charset="0"/>
                <a:hlinkClick r:id="rId2"/>
              </a:rPr>
              <a:t>https://weldingjobs.pro/cv</a:t>
            </a:r>
            <a:br>
              <a:rPr lang="en-GB" sz="1800" dirty="0">
                <a:effectLst/>
                <a:latin typeface="Times New Roman" panose="02020603050405020304" pitchFamily="18" charset="0"/>
                <a:ea typeface="Calibri" panose="020F0502020204030204" pitchFamily="34" charset="0"/>
              </a:rPr>
            </a:br>
            <a:endParaRPr lang="fr-FR" sz="1799"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A24DC013-7EC9-42F8-B168-B573F96272D2}"/>
              </a:ext>
            </a:extLst>
          </p:cNvPr>
          <p:cNvPicPr>
            <a:picLocks noChangeAspect="1"/>
          </p:cNvPicPr>
          <p:nvPr/>
        </p:nvPicPr>
        <p:blipFill>
          <a:blip r:embed="rId3"/>
          <a:stretch>
            <a:fillRect/>
          </a:stretch>
        </p:blipFill>
        <p:spPr>
          <a:xfrm>
            <a:off x="947339" y="663689"/>
            <a:ext cx="5664996" cy="1723301"/>
          </a:xfrm>
          <a:prstGeom prst="rect">
            <a:avLst/>
          </a:prstGeom>
        </p:spPr>
      </p:pic>
    </p:spTree>
    <p:extLst>
      <p:ext uri="{BB962C8B-B14F-4D97-AF65-F5344CB8AC3E}">
        <p14:creationId xmlns:p14="http://schemas.microsoft.com/office/powerpoint/2010/main" val="366311428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2782</TotalTime>
  <Words>395</Words>
  <Application>Microsoft Office PowerPoint</Application>
  <PresentationFormat>Custom</PresentationFormat>
  <Paragraphs>46</Paragraphs>
  <Slides>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Mothanna</vt:lpstr>
      <vt:lpstr>Roboto</vt:lpstr>
      <vt:lpstr>Tahoma</vt:lpstr>
      <vt:lpstr>Times New Roman</vt:lpstr>
      <vt:lpstr>Wingdings</vt:lpstr>
      <vt:lpstr>Thème Office</vt:lpstr>
      <vt:lpstr>PowerPoint Presentation</vt:lpstr>
      <vt:lpstr>© جميع الحقوق محفوظة https://weldingjobs.pro/cv    حقوق الطبع والنشر - يرجى قراءة هذه الرسالة  هذه القوالب والخطابات المجانية للسيرة الذاتية هي ملك لشركة BAHLA66 SL يمكنك تنزيلها وتعديلها بحرية لاستخدامك الشخصي ولأغراض غير تجارية. لا يجوز إعادة بيع هذه النماذج تحت أي ظرف من الظروف. لا يجوز نسخ هذه المستندات ، أو أي جزء منها ، أو إعادة توزيعها أو استخدامها أو إعادة نشرها على مواقع ويب أخرى دون موافقة خطية مسبقة من BAHLA66 S.L. تذكر إزالة معلومات حقوق النشر هذه قبل تحرير وطباعة سيرتك الذاتية الشخصية .  لأية أسئلة ، اكتب إلى bahla.works@gmail.com  اكتشف المزيد من قوالب السيرة الذاتية علىhttps://weldingjobs.pro/cv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BESTFREECV.COM</dc:title>
  <dc:creator>YOUSSEF BAHLA</dc:creator>
  <cp:keywords>FREE CV</cp:keywords>
  <cp:lastModifiedBy>Windows User</cp:lastModifiedBy>
  <cp:revision>315</cp:revision>
  <dcterms:created xsi:type="dcterms:W3CDTF">2015-07-03T12:55:42Z</dcterms:created>
  <dcterms:modified xsi:type="dcterms:W3CDTF">2022-12-29T14:09:10Z</dcterms:modified>
  <cp:category>CV</cp:category>
</cp:coreProperties>
</file>